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21"/>
  </p:notesMasterIdLst>
  <p:handoutMasterIdLst>
    <p:handoutMasterId r:id="rId22"/>
  </p:handoutMasterIdLst>
  <p:sldIdLst>
    <p:sldId id="1497" r:id="rId5"/>
    <p:sldId id="1514" r:id="rId6"/>
    <p:sldId id="1500" r:id="rId7"/>
    <p:sldId id="1515" r:id="rId8"/>
    <p:sldId id="1499" r:id="rId9"/>
    <p:sldId id="1524" r:id="rId10"/>
    <p:sldId id="1502" r:id="rId11"/>
    <p:sldId id="1518" r:id="rId12"/>
    <p:sldId id="1511" r:id="rId13"/>
    <p:sldId id="1525" r:id="rId14"/>
    <p:sldId id="1512" r:id="rId15"/>
    <p:sldId id="1519" r:id="rId16"/>
    <p:sldId id="1520" r:id="rId17"/>
    <p:sldId id="1521" r:id="rId18"/>
    <p:sldId id="1522" r:id="rId19"/>
    <p:sldId id="152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84CE9-C602-DA4A-38EC-3D6BB553AF93}" v="130" dt="2025-06-23T03:26:11.688"/>
    <p1510:client id="{527D69AE-0AF8-9DD7-CB46-D5F1B450C720}" v="359" dt="2025-06-23T04:18:44.451"/>
    <p1510:client id="{8AE3F9AD-1320-C68B-65B9-F4F5EDD5AE2A}" v="224" dt="2025-06-23T02:59:26.429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79" autoAdjust="0"/>
  </p:normalViewPr>
  <p:slideViewPr>
    <p:cSldViewPr snapToGrid="0">
      <p:cViewPr>
        <p:scale>
          <a:sx n="100" d="100"/>
          <a:sy n="100" d="100"/>
        </p:scale>
        <p:origin x="-82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F3EF67-95E6-499B-A931-A18ECBDC498F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46B9A0C-DD3B-4E0E-BD5A-46DFDCB0ADF7}">
      <dgm:prSet/>
      <dgm:spPr/>
      <dgm:t>
        <a:bodyPr/>
        <a:lstStyle/>
        <a:p>
          <a:r>
            <a:rPr lang="en-US" b="1"/>
            <a:t>Data Preparation</a:t>
          </a:r>
          <a:endParaRPr lang="en-US"/>
        </a:p>
      </dgm:t>
    </dgm:pt>
    <dgm:pt modelId="{3DA51412-EA8D-4FA0-B5BA-64FD4CC5459C}" type="parTrans" cxnId="{00D495C4-1953-4D2D-961F-D3669B756ED0}">
      <dgm:prSet/>
      <dgm:spPr/>
      <dgm:t>
        <a:bodyPr/>
        <a:lstStyle/>
        <a:p>
          <a:endParaRPr lang="en-US"/>
        </a:p>
      </dgm:t>
    </dgm:pt>
    <dgm:pt modelId="{FC2AE26C-2311-4557-97E3-F8CAB90541B0}" type="sibTrans" cxnId="{00D495C4-1953-4D2D-961F-D3669B756ED0}">
      <dgm:prSet/>
      <dgm:spPr/>
      <dgm:t>
        <a:bodyPr/>
        <a:lstStyle/>
        <a:p>
          <a:endParaRPr lang="en-US"/>
        </a:p>
      </dgm:t>
    </dgm:pt>
    <dgm:pt modelId="{519E9C03-FF6E-402B-AD5A-FA40551630EA}">
      <dgm:prSet/>
      <dgm:spPr/>
      <dgm:t>
        <a:bodyPr/>
        <a:lstStyle/>
        <a:p>
          <a:r>
            <a:rPr lang="en-US"/>
            <a:t>Text tokenization, stop word removal, punctuation stripping</a:t>
          </a:r>
        </a:p>
      </dgm:t>
    </dgm:pt>
    <dgm:pt modelId="{BB67D09E-9818-48B4-93BD-904629055E58}" type="parTrans" cxnId="{A0607DCE-8821-4100-9A84-C4B540DCBFC6}">
      <dgm:prSet/>
      <dgm:spPr/>
      <dgm:t>
        <a:bodyPr/>
        <a:lstStyle/>
        <a:p>
          <a:endParaRPr lang="en-US"/>
        </a:p>
      </dgm:t>
    </dgm:pt>
    <dgm:pt modelId="{CB66FA66-37D2-4F62-A0D5-0AA1DFF3A1B3}" type="sibTrans" cxnId="{A0607DCE-8821-4100-9A84-C4B540DCBFC6}">
      <dgm:prSet/>
      <dgm:spPr/>
      <dgm:t>
        <a:bodyPr/>
        <a:lstStyle/>
        <a:p>
          <a:endParaRPr lang="en-US"/>
        </a:p>
      </dgm:t>
    </dgm:pt>
    <dgm:pt modelId="{7BCBCDD3-5012-4078-8E3A-55CFF6C99EF5}">
      <dgm:prSet/>
      <dgm:spPr/>
      <dgm:t>
        <a:bodyPr/>
        <a:lstStyle/>
        <a:p>
          <a:r>
            <a:rPr lang="en-US"/>
            <a:t>Added feature: article length</a:t>
          </a:r>
        </a:p>
      </dgm:t>
    </dgm:pt>
    <dgm:pt modelId="{B90AD18A-7996-4F73-8534-DF32410CD43E}" type="parTrans" cxnId="{9E21B668-7CEE-4786-876C-853CD5D976E7}">
      <dgm:prSet/>
      <dgm:spPr/>
      <dgm:t>
        <a:bodyPr/>
        <a:lstStyle/>
        <a:p>
          <a:endParaRPr lang="en-US"/>
        </a:p>
      </dgm:t>
    </dgm:pt>
    <dgm:pt modelId="{05AAF4E7-9195-4C86-9A20-1FBED2187266}" type="sibTrans" cxnId="{9E21B668-7CEE-4786-876C-853CD5D976E7}">
      <dgm:prSet/>
      <dgm:spPr/>
      <dgm:t>
        <a:bodyPr/>
        <a:lstStyle/>
        <a:p>
          <a:endParaRPr lang="en-US"/>
        </a:p>
      </dgm:t>
    </dgm:pt>
    <dgm:pt modelId="{9FB3049C-B164-4300-90E4-F8366520FFB2}">
      <dgm:prSet/>
      <dgm:spPr/>
      <dgm:t>
        <a:bodyPr/>
        <a:lstStyle/>
        <a:p>
          <a:r>
            <a:rPr lang="en-US"/>
            <a:t>TF-IDF vectorization for modeling </a:t>
          </a:r>
        </a:p>
      </dgm:t>
    </dgm:pt>
    <dgm:pt modelId="{7D8D2D4F-7157-456F-AFF3-F4FB69AF5F46}" type="parTrans" cxnId="{8BA3CA34-8950-42F1-ADF4-67B3BF90A82B}">
      <dgm:prSet/>
      <dgm:spPr/>
      <dgm:t>
        <a:bodyPr/>
        <a:lstStyle/>
        <a:p>
          <a:endParaRPr lang="en-US"/>
        </a:p>
      </dgm:t>
    </dgm:pt>
    <dgm:pt modelId="{D29EE398-8923-4DEF-B1CC-0268F730A479}" type="sibTrans" cxnId="{8BA3CA34-8950-42F1-ADF4-67B3BF90A82B}">
      <dgm:prSet/>
      <dgm:spPr/>
      <dgm:t>
        <a:bodyPr/>
        <a:lstStyle/>
        <a:p>
          <a:endParaRPr lang="en-US"/>
        </a:p>
      </dgm:t>
    </dgm:pt>
    <dgm:pt modelId="{EBE8D4F2-DDD8-4CD0-BB39-93593CAAA343}" type="pres">
      <dgm:prSet presAssocID="{06F3EF67-95E6-499B-A931-A18ECBDC498F}" presName="Name0" presStyleCnt="0">
        <dgm:presLayoutVars>
          <dgm:dir/>
          <dgm:animLvl val="lvl"/>
          <dgm:resizeHandles val="exact"/>
        </dgm:presLayoutVars>
      </dgm:prSet>
      <dgm:spPr/>
    </dgm:pt>
    <dgm:pt modelId="{B5D39A6C-B537-4614-8FBB-EF4EE785998F}" type="pres">
      <dgm:prSet presAssocID="{346B9A0C-DD3B-4E0E-BD5A-46DFDCB0ADF7}" presName="linNode" presStyleCnt="0"/>
      <dgm:spPr/>
    </dgm:pt>
    <dgm:pt modelId="{2B379AE9-396D-41FB-A8DD-A5ACEF3FC993}" type="pres">
      <dgm:prSet presAssocID="{346B9A0C-DD3B-4E0E-BD5A-46DFDCB0ADF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857C30B2-4571-46F8-A9FD-F21E85DD5545}" type="pres">
      <dgm:prSet presAssocID="{346B9A0C-DD3B-4E0E-BD5A-46DFDCB0ADF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BA3CA34-8950-42F1-ADF4-67B3BF90A82B}" srcId="{346B9A0C-DD3B-4E0E-BD5A-46DFDCB0ADF7}" destId="{9FB3049C-B164-4300-90E4-F8366520FFB2}" srcOrd="2" destOrd="0" parTransId="{7D8D2D4F-7157-456F-AFF3-F4FB69AF5F46}" sibTransId="{D29EE398-8923-4DEF-B1CC-0268F730A479}"/>
    <dgm:cxn modelId="{9E21B668-7CEE-4786-876C-853CD5D976E7}" srcId="{346B9A0C-DD3B-4E0E-BD5A-46DFDCB0ADF7}" destId="{7BCBCDD3-5012-4078-8E3A-55CFF6C99EF5}" srcOrd="1" destOrd="0" parTransId="{B90AD18A-7996-4F73-8534-DF32410CD43E}" sibTransId="{05AAF4E7-9195-4C86-9A20-1FBED2187266}"/>
    <dgm:cxn modelId="{8A23667F-8A21-4ECB-BC4F-F508E06C89D1}" type="presOf" srcId="{346B9A0C-DD3B-4E0E-BD5A-46DFDCB0ADF7}" destId="{2B379AE9-396D-41FB-A8DD-A5ACEF3FC993}" srcOrd="0" destOrd="0" presId="urn:microsoft.com/office/officeart/2005/8/layout/vList5"/>
    <dgm:cxn modelId="{E8075FAE-A3C2-45B8-8A28-D5353E203B81}" type="presOf" srcId="{519E9C03-FF6E-402B-AD5A-FA40551630EA}" destId="{857C30B2-4571-46F8-A9FD-F21E85DD5545}" srcOrd="0" destOrd="0" presId="urn:microsoft.com/office/officeart/2005/8/layout/vList5"/>
    <dgm:cxn modelId="{00D495C4-1953-4D2D-961F-D3669B756ED0}" srcId="{06F3EF67-95E6-499B-A931-A18ECBDC498F}" destId="{346B9A0C-DD3B-4E0E-BD5A-46DFDCB0ADF7}" srcOrd="0" destOrd="0" parTransId="{3DA51412-EA8D-4FA0-B5BA-64FD4CC5459C}" sibTransId="{FC2AE26C-2311-4557-97E3-F8CAB90541B0}"/>
    <dgm:cxn modelId="{043214C8-C90B-4E3D-BA8B-ABB9B563C344}" type="presOf" srcId="{7BCBCDD3-5012-4078-8E3A-55CFF6C99EF5}" destId="{857C30B2-4571-46F8-A9FD-F21E85DD5545}" srcOrd="0" destOrd="1" presId="urn:microsoft.com/office/officeart/2005/8/layout/vList5"/>
    <dgm:cxn modelId="{A0607DCE-8821-4100-9A84-C4B540DCBFC6}" srcId="{346B9A0C-DD3B-4E0E-BD5A-46DFDCB0ADF7}" destId="{519E9C03-FF6E-402B-AD5A-FA40551630EA}" srcOrd="0" destOrd="0" parTransId="{BB67D09E-9818-48B4-93BD-904629055E58}" sibTransId="{CB66FA66-37D2-4F62-A0D5-0AA1DFF3A1B3}"/>
    <dgm:cxn modelId="{4E622DDA-C67B-4A0E-AF96-9AF116742F71}" type="presOf" srcId="{06F3EF67-95E6-499B-A931-A18ECBDC498F}" destId="{EBE8D4F2-DDD8-4CD0-BB39-93593CAAA343}" srcOrd="0" destOrd="0" presId="urn:microsoft.com/office/officeart/2005/8/layout/vList5"/>
    <dgm:cxn modelId="{E4D0BFE9-B544-4435-949C-94A8AB41576C}" type="presOf" srcId="{9FB3049C-B164-4300-90E4-F8366520FFB2}" destId="{857C30B2-4571-46F8-A9FD-F21E85DD5545}" srcOrd="0" destOrd="2" presId="urn:microsoft.com/office/officeart/2005/8/layout/vList5"/>
    <dgm:cxn modelId="{DEDCCFB7-67CE-4BD6-B725-57A140930BCA}" type="presParOf" srcId="{EBE8D4F2-DDD8-4CD0-BB39-93593CAAA343}" destId="{B5D39A6C-B537-4614-8FBB-EF4EE785998F}" srcOrd="0" destOrd="0" presId="urn:microsoft.com/office/officeart/2005/8/layout/vList5"/>
    <dgm:cxn modelId="{36405DC0-7891-4FC3-A1C7-9E1E5406B845}" type="presParOf" srcId="{B5D39A6C-B537-4614-8FBB-EF4EE785998F}" destId="{2B379AE9-396D-41FB-A8DD-A5ACEF3FC993}" srcOrd="0" destOrd="0" presId="urn:microsoft.com/office/officeart/2005/8/layout/vList5"/>
    <dgm:cxn modelId="{337A7FAD-87DE-4C40-9786-ADF39DD37A8C}" type="presParOf" srcId="{B5D39A6C-B537-4614-8FBB-EF4EE785998F}" destId="{857C30B2-4571-46F8-A9FD-F21E85DD554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01B50-C32C-4F1E-B4C3-999D8E75640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DBFB6-F6DB-41C2-BBE1-4A3E977B0C66}">
      <dgm:prSet/>
      <dgm:spPr/>
      <dgm:t>
        <a:bodyPr/>
        <a:lstStyle/>
        <a:p>
          <a:r>
            <a:rPr lang="en-US"/>
            <a:t>Detecting satire/opinion-based articles</a:t>
          </a:r>
        </a:p>
      </dgm:t>
    </dgm:pt>
    <dgm:pt modelId="{C0CD9547-26DF-4F18-BBAE-CEC4F1ACF2F2}" type="parTrans" cxnId="{CAFD0085-69BB-45A4-BBD4-4411FE4D7D3C}">
      <dgm:prSet/>
      <dgm:spPr/>
      <dgm:t>
        <a:bodyPr/>
        <a:lstStyle/>
        <a:p>
          <a:endParaRPr lang="en-US"/>
        </a:p>
      </dgm:t>
    </dgm:pt>
    <dgm:pt modelId="{6A6677A5-88FF-4FC3-991C-DC7290F02187}" type="sibTrans" cxnId="{CAFD0085-69BB-45A4-BBD4-4411FE4D7D3C}">
      <dgm:prSet/>
      <dgm:spPr/>
      <dgm:t>
        <a:bodyPr/>
        <a:lstStyle/>
        <a:p>
          <a:endParaRPr lang="en-US"/>
        </a:p>
      </dgm:t>
    </dgm:pt>
    <dgm:pt modelId="{FEF8DB0A-F4AD-4D02-AEB2-296B9321BA5D}">
      <dgm:prSet/>
      <dgm:spPr/>
      <dgm:t>
        <a:bodyPr/>
        <a:lstStyle/>
        <a:p>
          <a:r>
            <a:rPr lang="en-US"/>
            <a:t>Data limited to 2015–2017</a:t>
          </a:r>
        </a:p>
      </dgm:t>
    </dgm:pt>
    <dgm:pt modelId="{92989C72-625F-4D36-A721-532BC00832F9}" type="parTrans" cxnId="{6728B08C-0B69-4D88-A723-CA7DBAD58B4C}">
      <dgm:prSet/>
      <dgm:spPr/>
      <dgm:t>
        <a:bodyPr/>
        <a:lstStyle/>
        <a:p>
          <a:endParaRPr lang="en-US"/>
        </a:p>
      </dgm:t>
    </dgm:pt>
    <dgm:pt modelId="{3365C1EA-9734-48ED-9E4A-F69E8B7D4C19}" type="sibTrans" cxnId="{6728B08C-0B69-4D88-A723-CA7DBAD58B4C}">
      <dgm:prSet/>
      <dgm:spPr/>
      <dgm:t>
        <a:bodyPr/>
        <a:lstStyle/>
        <a:p>
          <a:endParaRPr lang="en-US"/>
        </a:p>
      </dgm:t>
    </dgm:pt>
    <dgm:pt modelId="{1A307700-C1F6-4777-887D-E4A1BE3F6541}">
      <dgm:prSet/>
      <dgm:spPr/>
      <dgm:t>
        <a:bodyPr/>
        <a:lstStyle/>
        <a:p>
          <a:r>
            <a:rPr lang="en-US"/>
            <a:t>Bias and evolving misinformation patterns </a:t>
          </a:r>
        </a:p>
      </dgm:t>
    </dgm:pt>
    <dgm:pt modelId="{ACD0575D-03B5-4F4D-B49A-71D886822292}" type="parTrans" cxnId="{E59F9FC7-2698-43A2-B98E-5712F409FC6D}">
      <dgm:prSet/>
      <dgm:spPr/>
      <dgm:t>
        <a:bodyPr/>
        <a:lstStyle/>
        <a:p>
          <a:endParaRPr lang="en-US"/>
        </a:p>
      </dgm:t>
    </dgm:pt>
    <dgm:pt modelId="{2B86E6BE-9F82-4749-B660-00E9CE6ACF00}" type="sibTrans" cxnId="{E59F9FC7-2698-43A2-B98E-5712F409FC6D}">
      <dgm:prSet/>
      <dgm:spPr/>
      <dgm:t>
        <a:bodyPr/>
        <a:lstStyle/>
        <a:p>
          <a:endParaRPr lang="en-US"/>
        </a:p>
      </dgm:t>
    </dgm:pt>
    <dgm:pt modelId="{83230DE8-5EC7-4281-A722-0D27DFB1D78C}" type="pres">
      <dgm:prSet presAssocID="{51501B50-C32C-4F1E-B4C3-999D8E75640C}" presName="root" presStyleCnt="0">
        <dgm:presLayoutVars>
          <dgm:dir/>
          <dgm:resizeHandles val="exact"/>
        </dgm:presLayoutVars>
      </dgm:prSet>
      <dgm:spPr/>
    </dgm:pt>
    <dgm:pt modelId="{72D84999-36A4-4509-ADE7-734198A8A2BC}" type="pres">
      <dgm:prSet presAssocID="{388DBFB6-F6DB-41C2-BBE1-4A3E977B0C66}" presName="compNode" presStyleCnt="0"/>
      <dgm:spPr/>
    </dgm:pt>
    <dgm:pt modelId="{47EC4240-8D22-4F38-886E-6C0EC5F41A0E}" type="pres">
      <dgm:prSet presAssocID="{388DBFB6-F6DB-41C2-BBE1-4A3E977B0C66}" presName="bgRect" presStyleLbl="bgShp" presStyleIdx="0" presStyleCnt="3"/>
      <dgm:spPr/>
    </dgm:pt>
    <dgm:pt modelId="{D65E679D-E02A-4D32-BCA2-EBFBD9339E08}" type="pres">
      <dgm:prSet presAssocID="{388DBFB6-F6DB-41C2-BBE1-4A3E977B0C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62DC6988-EFE5-414A-BC7F-AF04EDC92915}" type="pres">
      <dgm:prSet presAssocID="{388DBFB6-F6DB-41C2-BBE1-4A3E977B0C66}" presName="spaceRect" presStyleCnt="0"/>
      <dgm:spPr/>
    </dgm:pt>
    <dgm:pt modelId="{992F3C66-516E-4396-9EED-83180668880E}" type="pres">
      <dgm:prSet presAssocID="{388DBFB6-F6DB-41C2-BBE1-4A3E977B0C66}" presName="parTx" presStyleLbl="revTx" presStyleIdx="0" presStyleCnt="3">
        <dgm:presLayoutVars>
          <dgm:chMax val="0"/>
          <dgm:chPref val="0"/>
        </dgm:presLayoutVars>
      </dgm:prSet>
      <dgm:spPr/>
    </dgm:pt>
    <dgm:pt modelId="{8CFDCCC5-E50E-499F-AEF2-62243D3F0080}" type="pres">
      <dgm:prSet presAssocID="{6A6677A5-88FF-4FC3-991C-DC7290F02187}" presName="sibTrans" presStyleCnt="0"/>
      <dgm:spPr/>
    </dgm:pt>
    <dgm:pt modelId="{E549F4F9-0386-4A17-8BD8-5491E50CCDC4}" type="pres">
      <dgm:prSet presAssocID="{FEF8DB0A-F4AD-4D02-AEB2-296B9321BA5D}" presName="compNode" presStyleCnt="0"/>
      <dgm:spPr/>
    </dgm:pt>
    <dgm:pt modelId="{D0DF4DD3-8E56-4C91-9491-ACFEFE3844B3}" type="pres">
      <dgm:prSet presAssocID="{FEF8DB0A-F4AD-4D02-AEB2-296B9321BA5D}" presName="bgRect" presStyleLbl="bgShp" presStyleIdx="1" presStyleCnt="3"/>
      <dgm:spPr/>
    </dgm:pt>
    <dgm:pt modelId="{EA3BC974-1053-4B07-A2B2-0893368DD2E7}" type="pres">
      <dgm:prSet presAssocID="{FEF8DB0A-F4AD-4D02-AEB2-296B9321BA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BCD2A37D-AA4A-4811-8FA7-74304CA1C2F7}" type="pres">
      <dgm:prSet presAssocID="{FEF8DB0A-F4AD-4D02-AEB2-296B9321BA5D}" presName="spaceRect" presStyleCnt="0"/>
      <dgm:spPr/>
    </dgm:pt>
    <dgm:pt modelId="{8AE1E125-AA60-4D0D-A235-BE53659375E2}" type="pres">
      <dgm:prSet presAssocID="{FEF8DB0A-F4AD-4D02-AEB2-296B9321BA5D}" presName="parTx" presStyleLbl="revTx" presStyleIdx="1" presStyleCnt="3">
        <dgm:presLayoutVars>
          <dgm:chMax val="0"/>
          <dgm:chPref val="0"/>
        </dgm:presLayoutVars>
      </dgm:prSet>
      <dgm:spPr/>
    </dgm:pt>
    <dgm:pt modelId="{38892F46-C645-492F-8C33-3BF57717C2C5}" type="pres">
      <dgm:prSet presAssocID="{3365C1EA-9734-48ED-9E4A-F69E8B7D4C19}" presName="sibTrans" presStyleCnt="0"/>
      <dgm:spPr/>
    </dgm:pt>
    <dgm:pt modelId="{1EAE00B1-9AC7-4DB6-9D45-2352E5F2991F}" type="pres">
      <dgm:prSet presAssocID="{1A307700-C1F6-4777-887D-E4A1BE3F6541}" presName="compNode" presStyleCnt="0"/>
      <dgm:spPr/>
    </dgm:pt>
    <dgm:pt modelId="{4B849662-EFFF-4905-A98E-A8948DCEF3E5}" type="pres">
      <dgm:prSet presAssocID="{1A307700-C1F6-4777-887D-E4A1BE3F6541}" presName="bgRect" presStyleLbl="bgShp" presStyleIdx="2" presStyleCnt="3"/>
      <dgm:spPr/>
    </dgm:pt>
    <dgm:pt modelId="{3E879C33-BC30-4854-A830-B9FCDA54189F}" type="pres">
      <dgm:prSet presAssocID="{1A307700-C1F6-4777-887D-E4A1BE3F65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63E3140-76C5-4306-8F82-B567BD93C121}" type="pres">
      <dgm:prSet presAssocID="{1A307700-C1F6-4777-887D-E4A1BE3F6541}" presName="spaceRect" presStyleCnt="0"/>
      <dgm:spPr/>
    </dgm:pt>
    <dgm:pt modelId="{EB5A4512-D158-438E-A2E1-6A586AA5B441}" type="pres">
      <dgm:prSet presAssocID="{1A307700-C1F6-4777-887D-E4A1BE3F654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CC0176-3E09-4474-807A-F7F90FFA6E26}" type="presOf" srcId="{388DBFB6-F6DB-41C2-BBE1-4A3E977B0C66}" destId="{992F3C66-516E-4396-9EED-83180668880E}" srcOrd="0" destOrd="0" presId="urn:microsoft.com/office/officeart/2018/2/layout/IconVerticalSolidList"/>
    <dgm:cxn modelId="{CAFD0085-69BB-45A4-BBD4-4411FE4D7D3C}" srcId="{51501B50-C32C-4F1E-B4C3-999D8E75640C}" destId="{388DBFB6-F6DB-41C2-BBE1-4A3E977B0C66}" srcOrd="0" destOrd="0" parTransId="{C0CD9547-26DF-4F18-BBAE-CEC4F1ACF2F2}" sibTransId="{6A6677A5-88FF-4FC3-991C-DC7290F02187}"/>
    <dgm:cxn modelId="{6728B08C-0B69-4D88-A723-CA7DBAD58B4C}" srcId="{51501B50-C32C-4F1E-B4C3-999D8E75640C}" destId="{FEF8DB0A-F4AD-4D02-AEB2-296B9321BA5D}" srcOrd="1" destOrd="0" parTransId="{92989C72-625F-4D36-A721-532BC00832F9}" sibTransId="{3365C1EA-9734-48ED-9E4A-F69E8B7D4C19}"/>
    <dgm:cxn modelId="{7892709C-80B9-4565-8F34-2EF5E915AD11}" type="presOf" srcId="{51501B50-C32C-4F1E-B4C3-999D8E75640C}" destId="{83230DE8-5EC7-4281-A722-0D27DFB1D78C}" srcOrd="0" destOrd="0" presId="urn:microsoft.com/office/officeart/2018/2/layout/IconVerticalSolidList"/>
    <dgm:cxn modelId="{E59F9FC7-2698-43A2-B98E-5712F409FC6D}" srcId="{51501B50-C32C-4F1E-B4C3-999D8E75640C}" destId="{1A307700-C1F6-4777-887D-E4A1BE3F6541}" srcOrd="2" destOrd="0" parTransId="{ACD0575D-03B5-4F4D-B49A-71D886822292}" sibTransId="{2B86E6BE-9F82-4749-B660-00E9CE6ACF00}"/>
    <dgm:cxn modelId="{DA86D7F0-0118-4531-8225-F25B94CCDA0E}" type="presOf" srcId="{1A307700-C1F6-4777-887D-E4A1BE3F6541}" destId="{EB5A4512-D158-438E-A2E1-6A586AA5B441}" srcOrd="0" destOrd="0" presId="urn:microsoft.com/office/officeart/2018/2/layout/IconVerticalSolidList"/>
    <dgm:cxn modelId="{360429F6-5A31-47A3-9D15-6FE953CF0F21}" type="presOf" srcId="{FEF8DB0A-F4AD-4D02-AEB2-296B9321BA5D}" destId="{8AE1E125-AA60-4D0D-A235-BE53659375E2}" srcOrd="0" destOrd="0" presId="urn:microsoft.com/office/officeart/2018/2/layout/IconVerticalSolidList"/>
    <dgm:cxn modelId="{823E541A-CAFD-4770-9865-A6C1E497A605}" type="presParOf" srcId="{83230DE8-5EC7-4281-A722-0D27DFB1D78C}" destId="{72D84999-36A4-4509-ADE7-734198A8A2BC}" srcOrd="0" destOrd="0" presId="urn:microsoft.com/office/officeart/2018/2/layout/IconVerticalSolidList"/>
    <dgm:cxn modelId="{46709383-E6FC-4640-B7BA-D159FCD4311D}" type="presParOf" srcId="{72D84999-36A4-4509-ADE7-734198A8A2BC}" destId="{47EC4240-8D22-4F38-886E-6C0EC5F41A0E}" srcOrd="0" destOrd="0" presId="urn:microsoft.com/office/officeart/2018/2/layout/IconVerticalSolidList"/>
    <dgm:cxn modelId="{28403B93-1477-4972-91BC-CA0663191193}" type="presParOf" srcId="{72D84999-36A4-4509-ADE7-734198A8A2BC}" destId="{D65E679D-E02A-4D32-BCA2-EBFBD9339E08}" srcOrd="1" destOrd="0" presId="urn:microsoft.com/office/officeart/2018/2/layout/IconVerticalSolidList"/>
    <dgm:cxn modelId="{7FBC1892-D5B6-406B-8BE6-F0ED06567AF2}" type="presParOf" srcId="{72D84999-36A4-4509-ADE7-734198A8A2BC}" destId="{62DC6988-EFE5-414A-BC7F-AF04EDC92915}" srcOrd="2" destOrd="0" presId="urn:microsoft.com/office/officeart/2018/2/layout/IconVerticalSolidList"/>
    <dgm:cxn modelId="{4DF1C760-7F67-4C26-8434-B182E59BCCB2}" type="presParOf" srcId="{72D84999-36A4-4509-ADE7-734198A8A2BC}" destId="{992F3C66-516E-4396-9EED-83180668880E}" srcOrd="3" destOrd="0" presId="urn:microsoft.com/office/officeart/2018/2/layout/IconVerticalSolidList"/>
    <dgm:cxn modelId="{5E25BC53-1DF5-4CF1-8F0A-CA375BFF33EF}" type="presParOf" srcId="{83230DE8-5EC7-4281-A722-0D27DFB1D78C}" destId="{8CFDCCC5-E50E-499F-AEF2-62243D3F0080}" srcOrd="1" destOrd="0" presId="urn:microsoft.com/office/officeart/2018/2/layout/IconVerticalSolidList"/>
    <dgm:cxn modelId="{7F3DFB59-FA22-4F18-9827-AB18DDBA67E3}" type="presParOf" srcId="{83230DE8-5EC7-4281-A722-0D27DFB1D78C}" destId="{E549F4F9-0386-4A17-8BD8-5491E50CCDC4}" srcOrd="2" destOrd="0" presId="urn:microsoft.com/office/officeart/2018/2/layout/IconVerticalSolidList"/>
    <dgm:cxn modelId="{8308C8CB-9143-4EAC-80AC-B1716064C6C0}" type="presParOf" srcId="{E549F4F9-0386-4A17-8BD8-5491E50CCDC4}" destId="{D0DF4DD3-8E56-4C91-9491-ACFEFE3844B3}" srcOrd="0" destOrd="0" presId="urn:microsoft.com/office/officeart/2018/2/layout/IconVerticalSolidList"/>
    <dgm:cxn modelId="{B618C149-BAED-4A28-9BA9-9ADD6EEFD8EF}" type="presParOf" srcId="{E549F4F9-0386-4A17-8BD8-5491E50CCDC4}" destId="{EA3BC974-1053-4B07-A2B2-0893368DD2E7}" srcOrd="1" destOrd="0" presId="urn:microsoft.com/office/officeart/2018/2/layout/IconVerticalSolidList"/>
    <dgm:cxn modelId="{6071E6DB-AE5B-460A-9C40-AA555A1CF0B7}" type="presParOf" srcId="{E549F4F9-0386-4A17-8BD8-5491E50CCDC4}" destId="{BCD2A37D-AA4A-4811-8FA7-74304CA1C2F7}" srcOrd="2" destOrd="0" presId="urn:microsoft.com/office/officeart/2018/2/layout/IconVerticalSolidList"/>
    <dgm:cxn modelId="{061F63DA-ED4E-4604-8A4A-E3C26BF02E20}" type="presParOf" srcId="{E549F4F9-0386-4A17-8BD8-5491E50CCDC4}" destId="{8AE1E125-AA60-4D0D-A235-BE53659375E2}" srcOrd="3" destOrd="0" presId="urn:microsoft.com/office/officeart/2018/2/layout/IconVerticalSolidList"/>
    <dgm:cxn modelId="{EEEF24CD-5ED4-4B24-BDDD-BC5BE5DF2F02}" type="presParOf" srcId="{83230DE8-5EC7-4281-A722-0D27DFB1D78C}" destId="{38892F46-C645-492F-8C33-3BF57717C2C5}" srcOrd="3" destOrd="0" presId="urn:microsoft.com/office/officeart/2018/2/layout/IconVerticalSolidList"/>
    <dgm:cxn modelId="{DD411C43-FB86-4228-B1A7-8AF485E24463}" type="presParOf" srcId="{83230DE8-5EC7-4281-A722-0D27DFB1D78C}" destId="{1EAE00B1-9AC7-4DB6-9D45-2352E5F2991F}" srcOrd="4" destOrd="0" presId="urn:microsoft.com/office/officeart/2018/2/layout/IconVerticalSolidList"/>
    <dgm:cxn modelId="{AB74B432-BA9D-4453-BB61-F7B145DC248C}" type="presParOf" srcId="{1EAE00B1-9AC7-4DB6-9D45-2352E5F2991F}" destId="{4B849662-EFFF-4905-A98E-A8948DCEF3E5}" srcOrd="0" destOrd="0" presId="urn:microsoft.com/office/officeart/2018/2/layout/IconVerticalSolidList"/>
    <dgm:cxn modelId="{5B6362B2-97CB-4ADD-93E8-489B2B3D8D7E}" type="presParOf" srcId="{1EAE00B1-9AC7-4DB6-9D45-2352E5F2991F}" destId="{3E879C33-BC30-4854-A830-B9FCDA54189F}" srcOrd="1" destOrd="0" presId="urn:microsoft.com/office/officeart/2018/2/layout/IconVerticalSolidList"/>
    <dgm:cxn modelId="{006811B3-97AC-4D21-B117-B071563401D7}" type="presParOf" srcId="{1EAE00B1-9AC7-4DB6-9D45-2352E5F2991F}" destId="{F63E3140-76C5-4306-8F82-B567BD93C121}" srcOrd="2" destOrd="0" presId="urn:microsoft.com/office/officeart/2018/2/layout/IconVerticalSolidList"/>
    <dgm:cxn modelId="{8787418D-0A0E-4318-B532-83B1E0280A9D}" type="presParOf" srcId="{1EAE00B1-9AC7-4DB6-9D45-2352E5F2991F}" destId="{EB5A4512-D158-438E-A2E1-6A586AA5B4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C0F931-3B7A-4426-AF3E-B7EA7C0E49FD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68548E7-C5F9-4269-966B-4F35B64C9CA1}">
      <dgm:prSet/>
      <dgm:spPr/>
      <dgm:t>
        <a:bodyPr/>
        <a:lstStyle/>
        <a:p>
          <a:r>
            <a:rPr lang="en-US" b="1" dirty="0"/>
            <a:t>Recommendations</a:t>
          </a:r>
          <a:endParaRPr lang="en-US" dirty="0"/>
        </a:p>
      </dgm:t>
    </dgm:pt>
    <dgm:pt modelId="{7481E899-E893-4FFF-B58F-5CD25A04675E}" type="parTrans" cxnId="{000C0859-F1D2-4A13-8A64-F803DAB5477A}">
      <dgm:prSet/>
      <dgm:spPr/>
      <dgm:t>
        <a:bodyPr/>
        <a:lstStyle/>
        <a:p>
          <a:endParaRPr lang="en-US"/>
        </a:p>
      </dgm:t>
    </dgm:pt>
    <dgm:pt modelId="{29501B56-2432-40F9-9CCB-AF96671B3ACA}" type="sibTrans" cxnId="{000C0859-F1D2-4A13-8A64-F803DAB5477A}">
      <dgm:prSet/>
      <dgm:spPr/>
      <dgm:t>
        <a:bodyPr/>
        <a:lstStyle/>
        <a:p>
          <a:endParaRPr lang="en-US"/>
        </a:p>
      </dgm:t>
    </dgm:pt>
    <dgm:pt modelId="{39AE56EF-A48F-4E80-BBE2-BA038127A04F}">
      <dgm:prSet/>
      <dgm:spPr/>
      <dgm:t>
        <a:bodyPr/>
        <a:lstStyle/>
        <a:p>
          <a:r>
            <a:rPr lang="en-US" dirty="0"/>
            <a:t>Retrain regularly with updated data</a:t>
          </a:r>
        </a:p>
      </dgm:t>
    </dgm:pt>
    <dgm:pt modelId="{0A7A6DEB-CA69-442E-9F24-0A7405B58732}" type="parTrans" cxnId="{EDDC7711-3D87-4D7B-84D5-147504416999}">
      <dgm:prSet/>
      <dgm:spPr/>
      <dgm:t>
        <a:bodyPr/>
        <a:lstStyle/>
        <a:p>
          <a:endParaRPr lang="en-US"/>
        </a:p>
      </dgm:t>
    </dgm:pt>
    <dgm:pt modelId="{4271E0DE-56DC-4312-83F6-A83424293E1E}" type="sibTrans" cxnId="{EDDC7711-3D87-4D7B-84D5-147504416999}">
      <dgm:prSet/>
      <dgm:spPr/>
      <dgm:t>
        <a:bodyPr/>
        <a:lstStyle/>
        <a:p>
          <a:endParaRPr lang="en-US"/>
        </a:p>
      </dgm:t>
    </dgm:pt>
    <dgm:pt modelId="{38CA3E0B-4A3E-4171-A32F-1DAE83BCDA36}">
      <dgm:prSet/>
      <dgm:spPr/>
      <dgm:t>
        <a:bodyPr/>
        <a:lstStyle/>
        <a:p>
          <a:r>
            <a:rPr lang="en-US" dirty="0"/>
            <a:t>Add metadata (author/source credibility)</a:t>
          </a:r>
        </a:p>
      </dgm:t>
    </dgm:pt>
    <dgm:pt modelId="{DB38B670-8766-447C-8827-890C60B8FA81}" type="parTrans" cxnId="{86D2E40E-C6F7-44AE-B348-6EA81A5E224D}">
      <dgm:prSet/>
      <dgm:spPr/>
      <dgm:t>
        <a:bodyPr/>
        <a:lstStyle/>
        <a:p>
          <a:endParaRPr lang="en-US"/>
        </a:p>
      </dgm:t>
    </dgm:pt>
    <dgm:pt modelId="{A3D773DF-38B8-4AEC-A719-5AD63CEEB35E}" type="sibTrans" cxnId="{86D2E40E-C6F7-44AE-B348-6EA81A5E224D}">
      <dgm:prSet/>
      <dgm:spPr/>
      <dgm:t>
        <a:bodyPr/>
        <a:lstStyle/>
        <a:p>
          <a:endParaRPr lang="en-US"/>
        </a:p>
      </dgm:t>
    </dgm:pt>
    <dgm:pt modelId="{5A325256-0A5A-4819-96D4-AF8B53C84C10}">
      <dgm:prSet/>
      <dgm:spPr/>
      <dgm:t>
        <a:bodyPr/>
        <a:lstStyle/>
        <a:p>
          <a:r>
            <a:rPr lang="en-US" dirty="0"/>
            <a:t>Introduce user feedback loop </a:t>
          </a:r>
        </a:p>
      </dgm:t>
    </dgm:pt>
    <dgm:pt modelId="{5EF8AC6A-5A7F-4663-B7F6-45C17B957856}" type="parTrans" cxnId="{5352BFA8-FF01-4BB7-A086-3B2D4B856657}">
      <dgm:prSet/>
      <dgm:spPr/>
      <dgm:t>
        <a:bodyPr/>
        <a:lstStyle/>
        <a:p>
          <a:endParaRPr lang="en-US"/>
        </a:p>
      </dgm:t>
    </dgm:pt>
    <dgm:pt modelId="{A93E9885-C7D0-470A-9F32-B0CE3F972838}" type="sibTrans" cxnId="{5352BFA8-FF01-4BB7-A086-3B2D4B856657}">
      <dgm:prSet/>
      <dgm:spPr/>
      <dgm:t>
        <a:bodyPr/>
        <a:lstStyle/>
        <a:p>
          <a:endParaRPr lang="en-US"/>
        </a:p>
      </dgm:t>
    </dgm:pt>
    <dgm:pt modelId="{265160F6-23E1-4DD7-9457-79E22CC3EB19}" type="pres">
      <dgm:prSet presAssocID="{34C0F931-3B7A-4426-AF3E-B7EA7C0E49FD}" presName="linear" presStyleCnt="0">
        <dgm:presLayoutVars>
          <dgm:animLvl val="lvl"/>
          <dgm:resizeHandles val="exact"/>
        </dgm:presLayoutVars>
      </dgm:prSet>
      <dgm:spPr/>
    </dgm:pt>
    <dgm:pt modelId="{0808D671-EEA4-4A0A-90BB-BE6C56C8A851}" type="pres">
      <dgm:prSet presAssocID="{C68548E7-C5F9-4269-966B-4F35B64C9CA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F93020-20F0-4295-9C01-D7590F30F38F}" type="pres">
      <dgm:prSet presAssocID="{29501B56-2432-40F9-9CCB-AF96671B3ACA}" presName="spacer" presStyleCnt="0"/>
      <dgm:spPr/>
    </dgm:pt>
    <dgm:pt modelId="{06D72E28-E9B4-4124-9F2C-F21E673A3014}" type="pres">
      <dgm:prSet presAssocID="{39AE56EF-A48F-4E80-BBE2-BA038127A04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87D286-CB38-4BB0-9C3C-A9D584BFD3B7}" type="pres">
      <dgm:prSet presAssocID="{4271E0DE-56DC-4312-83F6-A83424293E1E}" presName="spacer" presStyleCnt="0"/>
      <dgm:spPr/>
    </dgm:pt>
    <dgm:pt modelId="{5AC9A894-F78A-4D5D-BA31-819E062EB011}" type="pres">
      <dgm:prSet presAssocID="{38CA3E0B-4A3E-4171-A32F-1DAE83BCDA3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E5E0728-7E9C-40F9-8E19-93F27A7D4336}" type="pres">
      <dgm:prSet presAssocID="{A3D773DF-38B8-4AEC-A719-5AD63CEEB35E}" presName="spacer" presStyleCnt="0"/>
      <dgm:spPr/>
    </dgm:pt>
    <dgm:pt modelId="{49212E9A-CFCE-4EA0-A7D8-B75948B9CE23}" type="pres">
      <dgm:prSet presAssocID="{5A325256-0A5A-4819-96D4-AF8B53C84C1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231F0B-4FC6-471A-9FA8-AB6BC5F33656}" type="presOf" srcId="{5A325256-0A5A-4819-96D4-AF8B53C84C10}" destId="{49212E9A-CFCE-4EA0-A7D8-B75948B9CE23}" srcOrd="0" destOrd="0" presId="urn:microsoft.com/office/officeart/2005/8/layout/vList2"/>
    <dgm:cxn modelId="{86D2E40E-C6F7-44AE-B348-6EA81A5E224D}" srcId="{34C0F931-3B7A-4426-AF3E-B7EA7C0E49FD}" destId="{38CA3E0B-4A3E-4171-A32F-1DAE83BCDA36}" srcOrd="2" destOrd="0" parTransId="{DB38B670-8766-447C-8827-890C60B8FA81}" sibTransId="{A3D773DF-38B8-4AEC-A719-5AD63CEEB35E}"/>
    <dgm:cxn modelId="{EDDC7711-3D87-4D7B-84D5-147504416999}" srcId="{34C0F931-3B7A-4426-AF3E-B7EA7C0E49FD}" destId="{39AE56EF-A48F-4E80-BBE2-BA038127A04F}" srcOrd="1" destOrd="0" parTransId="{0A7A6DEB-CA69-442E-9F24-0A7405B58732}" sibTransId="{4271E0DE-56DC-4312-83F6-A83424293E1E}"/>
    <dgm:cxn modelId="{525B1C46-274A-47B6-9035-AAE50FECCA54}" type="presOf" srcId="{39AE56EF-A48F-4E80-BBE2-BA038127A04F}" destId="{06D72E28-E9B4-4124-9F2C-F21E673A3014}" srcOrd="0" destOrd="0" presId="urn:microsoft.com/office/officeart/2005/8/layout/vList2"/>
    <dgm:cxn modelId="{000C0859-F1D2-4A13-8A64-F803DAB5477A}" srcId="{34C0F931-3B7A-4426-AF3E-B7EA7C0E49FD}" destId="{C68548E7-C5F9-4269-966B-4F35B64C9CA1}" srcOrd="0" destOrd="0" parTransId="{7481E899-E893-4FFF-B58F-5CD25A04675E}" sibTransId="{29501B56-2432-40F9-9CCB-AF96671B3ACA}"/>
    <dgm:cxn modelId="{5352BFA8-FF01-4BB7-A086-3B2D4B856657}" srcId="{34C0F931-3B7A-4426-AF3E-B7EA7C0E49FD}" destId="{5A325256-0A5A-4819-96D4-AF8B53C84C10}" srcOrd="3" destOrd="0" parTransId="{5EF8AC6A-5A7F-4663-B7F6-45C17B957856}" sibTransId="{A93E9885-C7D0-470A-9F32-B0CE3F972838}"/>
    <dgm:cxn modelId="{D83BE1CE-91B7-4239-A4A9-22E09B045C00}" type="presOf" srcId="{38CA3E0B-4A3E-4171-A32F-1DAE83BCDA36}" destId="{5AC9A894-F78A-4D5D-BA31-819E062EB011}" srcOrd="0" destOrd="0" presId="urn:microsoft.com/office/officeart/2005/8/layout/vList2"/>
    <dgm:cxn modelId="{9988C4D3-AE8F-4DA1-9CCB-742517B17441}" type="presOf" srcId="{C68548E7-C5F9-4269-966B-4F35B64C9CA1}" destId="{0808D671-EEA4-4A0A-90BB-BE6C56C8A851}" srcOrd="0" destOrd="0" presId="urn:microsoft.com/office/officeart/2005/8/layout/vList2"/>
    <dgm:cxn modelId="{DD78FCE6-8A0D-4800-B7C8-DAF3FBCC9E81}" type="presOf" srcId="{34C0F931-3B7A-4426-AF3E-B7EA7C0E49FD}" destId="{265160F6-23E1-4DD7-9457-79E22CC3EB19}" srcOrd="0" destOrd="0" presId="urn:microsoft.com/office/officeart/2005/8/layout/vList2"/>
    <dgm:cxn modelId="{941463D5-87FC-4C0B-B943-530375D058DF}" type="presParOf" srcId="{265160F6-23E1-4DD7-9457-79E22CC3EB19}" destId="{0808D671-EEA4-4A0A-90BB-BE6C56C8A851}" srcOrd="0" destOrd="0" presId="urn:microsoft.com/office/officeart/2005/8/layout/vList2"/>
    <dgm:cxn modelId="{409433EF-892A-4209-937B-81848C87F4FE}" type="presParOf" srcId="{265160F6-23E1-4DD7-9457-79E22CC3EB19}" destId="{6FF93020-20F0-4295-9C01-D7590F30F38F}" srcOrd="1" destOrd="0" presId="urn:microsoft.com/office/officeart/2005/8/layout/vList2"/>
    <dgm:cxn modelId="{6461B701-AFE4-42B9-8587-867964C567A8}" type="presParOf" srcId="{265160F6-23E1-4DD7-9457-79E22CC3EB19}" destId="{06D72E28-E9B4-4124-9F2C-F21E673A3014}" srcOrd="2" destOrd="0" presId="urn:microsoft.com/office/officeart/2005/8/layout/vList2"/>
    <dgm:cxn modelId="{F26326B9-96B8-4525-9866-3C697A37249D}" type="presParOf" srcId="{265160F6-23E1-4DD7-9457-79E22CC3EB19}" destId="{7087D286-CB38-4BB0-9C3C-A9D584BFD3B7}" srcOrd="3" destOrd="0" presId="urn:microsoft.com/office/officeart/2005/8/layout/vList2"/>
    <dgm:cxn modelId="{48D3F6E7-E6EC-4757-9252-FBAB4773FA4C}" type="presParOf" srcId="{265160F6-23E1-4DD7-9457-79E22CC3EB19}" destId="{5AC9A894-F78A-4D5D-BA31-819E062EB011}" srcOrd="4" destOrd="0" presId="urn:microsoft.com/office/officeart/2005/8/layout/vList2"/>
    <dgm:cxn modelId="{910A475F-8725-41CD-914C-B5D8F947C6B0}" type="presParOf" srcId="{265160F6-23E1-4DD7-9457-79E22CC3EB19}" destId="{1E5E0728-7E9C-40F9-8E19-93F27A7D4336}" srcOrd="5" destOrd="0" presId="urn:microsoft.com/office/officeart/2005/8/layout/vList2"/>
    <dgm:cxn modelId="{758FA34B-341C-4DCB-978E-818705855935}" type="presParOf" srcId="{265160F6-23E1-4DD7-9457-79E22CC3EB19}" destId="{49212E9A-CFCE-4EA0-A7D8-B75948B9CE2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70FEB4-9EA7-42C1-BDB1-03BEFB8C55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D073A5-F43F-4542-A8BA-D90A5B4DC42C}">
      <dgm:prSet/>
      <dgm:spPr/>
      <dgm:t>
        <a:bodyPr/>
        <a:lstStyle/>
        <a:p>
          <a:r>
            <a:rPr lang="en-US" b="1"/>
            <a:t>Implementation Plan</a:t>
          </a:r>
          <a:endParaRPr lang="en-US"/>
        </a:p>
      </dgm:t>
    </dgm:pt>
    <dgm:pt modelId="{D41AA7AA-E841-46EE-AE2B-05887873744C}" type="parTrans" cxnId="{09D0568E-6E83-4862-8285-DF26733B9BAC}">
      <dgm:prSet/>
      <dgm:spPr/>
      <dgm:t>
        <a:bodyPr/>
        <a:lstStyle/>
        <a:p>
          <a:endParaRPr lang="en-US"/>
        </a:p>
      </dgm:t>
    </dgm:pt>
    <dgm:pt modelId="{74274B5E-588F-42DD-AE6F-57BC1F021B7E}" type="sibTrans" cxnId="{09D0568E-6E83-4862-8285-DF26733B9BAC}">
      <dgm:prSet/>
      <dgm:spPr/>
      <dgm:t>
        <a:bodyPr/>
        <a:lstStyle/>
        <a:p>
          <a:endParaRPr lang="en-US"/>
        </a:p>
      </dgm:t>
    </dgm:pt>
    <dgm:pt modelId="{C4421AA0-82FC-431E-93F0-D92F24800A93}">
      <dgm:prSet/>
      <dgm:spPr/>
      <dgm:t>
        <a:bodyPr/>
        <a:lstStyle/>
        <a:p>
          <a:r>
            <a:rPr lang="en-US"/>
            <a:t>Finalize model and deploy in cloud</a:t>
          </a:r>
        </a:p>
      </dgm:t>
    </dgm:pt>
    <dgm:pt modelId="{EA2A884C-6E0D-4B6A-8332-184492A6631B}" type="parTrans" cxnId="{A2C72847-730B-409C-9409-FFB3A402C8B9}">
      <dgm:prSet/>
      <dgm:spPr/>
      <dgm:t>
        <a:bodyPr/>
        <a:lstStyle/>
        <a:p>
          <a:endParaRPr lang="en-US"/>
        </a:p>
      </dgm:t>
    </dgm:pt>
    <dgm:pt modelId="{F0200AA7-BD23-4AA9-9453-3EE87CF64E5D}" type="sibTrans" cxnId="{A2C72847-730B-409C-9409-FFB3A402C8B9}">
      <dgm:prSet/>
      <dgm:spPr/>
      <dgm:t>
        <a:bodyPr/>
        <a:lstStyle/>
        <a:p>
          <a:endParaRPr lang="en-US"/>
        </a:p>
      </dgm:t>
    </dgm:pt>
    <dgm:pt modelId="{D747B09B-5798-4CBA-BBE9-7E8D32E306D2}">
      <dgm:prSet/>
      <dgm:spPr/>
      <dgm:t>
        <a:bodyPr/>
        <a:lstStyle/>
        <a:p>
          <a:r>
            <a:rPr lang="en-US"/>
            <a:t>Monitor performance and user feedback</a:t>
          </a:r>
        </a:p>
      </dgm:t>
    </dgm:pt>
    <dgm:pt modelId="{5EBDBDA7-45F2-4AC2-9910-0B9AEB0D5E7E}" type="parTrans" cxnId="{9AA2802D-840F-4988-A950-7CDD2FCD5094}">
      <dgm:prSet/>
      <dgm:spPr/>
      <dgm:t>
        <a:bodyPr/>
        <a:lstStyle/>
        <a:p>
          <a:endParaRPr lang="en-US"/>
        </a:p>
      </dgm:t>
    </dgm:pt>
    <dgm:pt modelId="{61C0BBE0-5599-474E-97CD-96C933FED661}" type="sibTrans" cxnId="{9AA2802D-840F-4988-A950-7CDD2FCD5094}">
      <dgm:prSet/>
      <dgm:spPr/>
      <dgm:t>
        <a:bodyPr/>
        <a:lstStyle/>
        <a:p>
          <a:endParaRPr lang="en-US"/>
        </a:p>
      </dgm:t>
    </dgm:pt>
    <dgm:pt modelId="{A76754B0-1D18-43D1-96B8-03F60125B567}">
      <dgm:prSet/>
      <dgm:spPr/>
      <dgm:t>
        <a:bodyPr/>
        <a:lstStyle/>
        <a:p>
          <a:r>
            <a:rPr lang="en-US"/>
            <a:t>Schedule regular retraining </a:t>
          </a:r>
        </a:p>
      </dgm:t>
    </dgm:pt>
    <dgm:pt modelId="{8ED473BC-40BC-490E-B06E-28A0293B8610}" type="parTrans" cxnId="{20F7C281-E133-4C35-9A92-64292822E0D9}">
      <dgm:prSet/>
      <dgm:spPr/>
      <dgm:t>
        <a:bodyPr/>
        <a:lstStyle/>
        <a:p>
          <a:endParaRPr lang="en-US"/>
        </a:p>
      </dgm:t>
    </dgm:pt>
    <dgm:pt modelId="{798DDF74-51C2-4BA8-A6ED-F05E0F09DC68}" type="sibTrans" cxnId="{20F7C281-E133-4C35-9A92-64292822E0D9}">
      <dgm:prSet/>
      <dgm:spPr/>
      <dgm:t>
        <a:bodyPr/>
        <a:lstStyle/>
        <a:p>
          <a:endParaRPr lang="en-US"/>
        </a:p>
      </dgm:t>
    </dgm:pt>
    <dgm:pt modelId="{6031CE77-BC53-47D1-8693-5628CC84BBC3}" type="pres">
      <dgm:prSet presAssocID="{6470FEB4-9EA7-42C1-BDB1-03BEFB8C5577}" presName="root" presStyleCnt="0">
        <dgm:presLayoutVars>
          <dgm:dir/>
          <dgm:resizeHandles val="exact"/>
        </dgm:presLayoutVars>
      </dgm:prSet>
      <dgm:spPr/>
    </dgm:pt>
    <dgm:pt modelId="{97C77977-9255-44FF-9B81-1E69CADC9F91}" type="pres">
      <dgm:prSet presAssocID="{84D073A5-F43F-4542-A8BA-D90A5B4DC42C}" presName="compNode" presStyleCnt="0"/>
      <dgm:spPr/>
    </dgm:pt>
    <dgm:pt modelId="{D9E1A959-DE78-493A-ADA4-0D2EE63BD872}" type="pres">
      <dgm:prSet presAssocID="{84D073A5-F43F-4542-A8BA-D90A5B4DC42C}" presName="bgRect" presStyleLbl="bgShp" presStyleIdx="0" presStyleCnt="4"/>
      <dgm:spPr/>
    </dgm:pt>
    <dgm:pt modelId="{10CAFCDF-7243-4099-A628-906F8FEB9D88}" type="pres">
      <dgm:prSet presAssocID="{84D073A5-F43F-4542-A8BA-D90A5B4DC4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09B8049-4FD9-49CF-BD97-90A1B921928E}" type="pres">
      <dgm:prSet presAssocID="{84D073A5-F43F-4542-A8BA-D90A5B4DC42C}" presName="spaceRect" presStyleCnt="0"/>
      <dgm:spPr/>
    </dgm:pt>
    <dgm:pt modelId="{FEFAA48E-97DE-4BD3-AF83-70FA8C266FFF}" type="pres">
      <dgm:prSet presAssocID="{84D073A5-F43F-4542-A8BA-D90A5B4DC42C}" presName="parTx" presStyleLbl="revTx" presStyleIdx="0" presStyleCnt="4">
        <dgm:presLayoutVars>
          <dgm:chMax val="0"/>
          <dgm:chPref val="0"/>
        </dgm:presLayoutVars>
      </dgm:prSet>
      <dgm:spPr/>
    </dgm:pt>
    <dgm:pt modelId="{C9102A6E-B162-4297-8575-FAF63A6B4CB2}" type="pres">
      <dgm:prSet presAssocID="{74274B5E-588F-42DD-AE6F-57BC1F021B7E}" presName="sibTrans" presStyleCnt="0"/>
      <dgm:spPr/>
    </dgm:pt>
    <dgm:pt modelId="{CB6A32F1-AC12-43A6-A1CB-FD8379F4982C}" type="pres">
      <dgm:prSet presAssocID="{C4421AA0-82FC-431E-93F0-D92F24800A93}" presName="compNode" presStyleCnt="0"/>
      <dgm:spPr/>
    </dgm:pt>
    <dgm:pt modelId="{23052FEB-F05B-4CFA-980A-AE0022AE33DF}" type="pres">
      <dgm:prSet presAssocID="{C4421AA0-82FC-431E-93F0-D92F24800A93}" presName="bgRect" presStyleLbl="bgShp" presStyleIdx="1" presStyleCnt="4"/>
      <dgm:spPr/>
    </dgm:pt>
    <dgm:pt modelId="{F065D6EC-5F60-4828-8144-00935A28A71A}" type="pres">
      <dgm:prSet presAssocID="{C4421AA0-82FC-431E-93F0-D92F24800A9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1A1B343-6E2A-4CFE-993F-75892D356367}" type="pres">
      <dgm:prSet presAssocID="{C4421AA0-82FC-431E-93F0-D92F24800A93}" presName="spaceRect" presStyleCnt="0"/>
      <dgm:spPr/>
    </dgm:pt>
    <dgm:pt modelId="{9659F96E-8F66-4C73-97C1-B56C10BE853B}" type="pres">
      <dgm:prSet presAssocID="{C4421AA0-82FC-431E-93F0-D92F24800A93}" presName="parTx" presStyleLbl="revTx" presStyleIdx="1" presStyleCnt="4">
        <dgm:presLayoutVars>
          <dgm:chMax val="0"/>
          <dgm:chPref val="0"/>
        </dgm:presLayoutVars>
      </dgm:prSet>
      <dgm:spPr/>
    </dgm:pt>
    <dgm:pt modelId="{6F431A6F-BB62-4F30-AD7A-82E4777BFD8E}" type="pres">
      <dgm:prSet presAssocID="{F0200AA7-BD23-4AA9-9453-3EE87CF64E5D}" presName="sibTrans" presStyleCnt="0"/>
      <dgm:spPr/>
    </dgm:pt>
    <dgm:pt modelId="{B6ECAC15-A13C-4B0A-8684-2D7C6B5EACA9}" type="pres">
      <dgm:prSet presAssocID="{D747B09B-5798-4CBA-BBE9-7E8D32E306D2}" presName="compNode" presStyleCnt="0"/>
      <dgm:spPr/>
    </dgm:pt>
    <dgm:pt modelId="{F3D6A928-0351-4C84-9AA5-2449656C3B48}" type="pres">
      <dgm:prSet presAssocID="{D747B09B-5798-4CBA-BBE9-7E8D32E306D2}" presName="bgRect" presStyleLbl="bgShp" presStyleIdx="2" presStyleCnt="4"/>
      <dgm:spPr/>
    </dgm:pt>
    <dgm:pt modelId="{4CBF8B9F-E056-4F2E-948B-23FFF1D6BCC3}" type="pres">
      <dgm:prSet presAssocID="{D747B09B-5798-4CBA-BBE9-7E8D32E306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A4EE299-C33B-4C28-A27C-A181E6F39821}" type="pres">
      <dgm:prSet presAssocID="{D747B09B-5798-4CBA-BBE9-7E8D32E306D2}" presName="spaceRect" presStyleCnt="0"/>
      <dgm:spPr/>
    </dgm:pt>
    <dgm:pt modelId="{FE168267-323E-42A6-842D-8899C3435733}" type="pres">
      <dgm:prSet presAssocID="{D747B09B-5798-4CBA-BBE9-7E8D32E306D2}" presName="parTx" presStyleLbl="revTx" presStyleIdx="2" presStyleCnt="4">
        <dgm:presLayoutVars>
          <dgm:chMax val="0"/>
          <dgm:chPref val="0"/>
        </dgm:presLayoutVars>
      </dgm:prSet>
      <dgm:spPr/>
    </dgm:pt>
    <dgm:pt modelId="{011EAAD3-7324-487C-AD95-ACE4DAC822F2}" type="pres">
      <dgm:prSet presAssocID="{61C0BBE0-5599-474E-97CD-96C933FED661}" presName="sibTrans" presStyleCnt="0"/>
      <dgm:spPr/>
    </dgm:pt>
    <dgm:pt modelId="{89EA2E9C-6385-491E-83A4-35E83C2862C8}" type="pres">
      <dgm:prSet presAssocID="{A76754B0-1D18-43D1-96B8-03F60125B567}" presName="compNode" presStyleCnt="0"/>
      <dgm:spPr/>
    </dgm:pt>
    <dgm:pt modelId="{E0534230-1DD8-4883-8D9D-AD1966ECAABE}" type="pres">
      <dgm:prSet presAssocID="{A76754B0-1D18-43D1-96B8-03F60125B567}" presName="bgRect" presStyleLbl="bgShp" presStyleIdx="3" presStyleCnt="4"/>
      <dgm:spPr/>
    </dgm:pt>
    <dgm:pt modelId="{5C6A0739-1F79-4851-86AD-82B529D04048}" type="pres">
      <dgm:prSet presAssocID="{A76754B0-1D18-43D1-96B8-03F60125B5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75CAF302-EDC6-4954-8ABE-B4C612D65959}" type="pres">
      <dgm:prSet presAssocID="{A76754B0-1D18-43D1-96B8-03F60125B567}" presName="spaceRect" presStyleCnt="0"/>
      <dgm:spPr/>
    </dgm:pt>
    <dgm:pt modelId="{FA968F69-3C92-431D-A55D-70E1CFF4E112}" type="pres">
      <dgm:prSet presAssocID="{A76754B0-1D18-43D1-96B8-03F60125B56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AA2802D-840F-4988-A950-7CDD2FCD5094}" srcId="{6470FEB4-9EA7-42C1-BDB1-03BEFB8C5577}" destId="{D747B09B-5798-4CBA-BBE9-7E8D32E306D2}" srcOrd="2" destOrd="0" parTransId="{5EBDBDA7-45F2-4AC2-9910-0B9AEB0D5E7E}" sibTransId="{61C0BBE0-5599-474E-97CD-96C933FED661}"/>
    <dgm:cxn modelId="{1F32AE2D-89A9-4013-A0BC-57A7B92183F3}" type="presOf" srcId="{84D073A5-F43F-4542-A8BA-D90A5B4DC42C}" destId="{FEFAA48E-97DE-4BD3-AF83-70FA8C266FFF}" srcOrd="0" destOrd="0" presId="urn:microsoft.com/office/officeart/2018/2/layout/IconVerticalSolidList"/>
    <dgm:cxn modelId="{22FA2738-09FA-4769-A43B-15E3823D3B3B}" type="presOf" srcId="{A76754B0-1D18-43D1-96B8-03F60125B567}" destId="{FA968F69-3C92-431D-A55D-70E1CFF4E112}" srcOrd="0" destOrd="0" presId="urn:microsoft.com/office/officeart/2018/2/layout/IconVerticalSolidList"/>
    <dgm:cxn modelId="{A2C72847-730B-409C-9409-FFB3A402C8B9}" srcId="{6470FEB4-9EA7-42C1-BDB1-03BEFB8C5577}" destId="{C4421AA0-82FC-431E-93F0-D92F24800A93}" srcOrd="1" destOrd="0" parTransId="{EA2A884C-6E0D-4B6A-8332-184492A6631B}" sibTransId="{F0200AA7-BD23-4AA9-9453-3EE87CF64E5D}"/>
    <dgm:cxn modelId="{E41FC074-4CF9-4B7A-A5A8-DF133084F949}" type="presOf" srcId="{D747B09B-5798-4CBA-BBE9-7E8D32E306D2}" destId="{FE168267-323E-42A6-842D-8899C3435733}" srcOrd="0" destOrd="0" presId="urn:microsoft.com/office/officeart/2018/2/layout/IconVerticalSolidList"/>
    <dgm:cxn modelId="{20F7C281-E133-4C35-9A92-64292822E0D9}" srcId="{6470FEB4-9EA7-42C1-BDB1-03BEFB8C5577}" destId="{A76754B0-1D18-43D1-96B8-03F60125B567}" srcOrd="3" destOrd="0" parTransId="{8ED473BC-40BC-490E-B06E-28A0293B8610}" sibTransId="{798DDF74-51C2-4BA8-A6ED-F05E0F09DC68}"/>
    <dgm:cxn modelId="{09D0568E-6E83-4862-8285-DF26733B9BAC}" srcId="{6470FEB4-9EA7-42C1-BDB1-03BEFB8C5577}" destId="{84D073A5-F43F-4542-A8BA-D90A5B4DC42C}" srcOrd="0" destOrd="0" parTransId="{D41AA7AA-E841-46EE-AE2B-05887873744C}" sibTransId="{74274B5E-588F-42DD-AE6F-57BC1F021B7E}"/>
    <dgm:cxn modelId="{E754C2DF-C1E8-473F-8A54-5FDF9A3B0DD0}" type="presOf" srcId="{C4421AA0-82FC-431E-93F0-D92F24800A93}" destId="{9659F96E-8F66-4C73-97C1-B56C10BE853B}" srcOrd="0" destOrd="0" presId="urn:microsoft.com/office/officeart/2018/2/layout/IconVerticalSolidList"/>
    <dgm:cxn modelId="{DE4634EF-5D89-406D-8B24-44A49F923052}" type="presOf" srcId="{6470FEB4-9EA7-42C1-BDB1-03BEFB8C5577}" destId="{6031CE77-BC53-47D1-8693-5628CC84BBC3}" srcOrd="0" destOrd="0" presId="urn:microsoft.com/office/officeart/2018/2/layout/IconVerticalSolidList"/>
    <dgm:cxn modelId="{85ABBCAF-EBAA-448C-90D4-EC1BA9A9B8F3}" type="presParOf" srcId="{6031CE77-BC53-47D1-8693-5628CC84BBC3}" destId="{97C77977-9255-44FF-9B81-1E69CADC9F91}" srcOrd="0" destOrd="0" presId="urn:microsoft.com/office/officeart/2018/2/layout/IconVerticalSolidList"/>
    <dgm:cxn modelId="{25DDA48D-E971-4055-84AB-BB47F93E241F}" type="presParOf" srcId="{97C77977-9255-44FF-9B81-1E69CADC9F91}" destId="{D9E1A959-DE78-493A-ADA4-0D2EE63BD872}" srcOrd="0" destOrd="0" presId="urn:microsoft.com/office/officeart/2018/2/layout/IconVerticalSolidList"/>
    <dgm:cxn modelId="{243736BC-B339-4232-9618-EC3DCD6B4898}" type="presParOf" srcId="{97C77977-9255-44FF-9B81-1E69CADC9F91}" destId="{10CAFCDF-7243-4099-A628-906F8FEB9D88}" srcOrd="1" destOrd="0" presId="urn:microsoft.com/office/officeart/2018/2/layout/IconVerticalSolidList"/>
    <dgm:cxn modelId="{58CB17FE-F693-4D7B-A463-CB831E29E58B}" type="presParOf" srcId="{97C77977-9255-44FF-9B81-1E69CADC9F91}" destId="{F09B8049-4FD9-49CF-BD97-90A1B921928E}" srcOrd="2" destOrd="0" presId="urn:microsoft.com/office/officeart/2018/2/layout/IconVerticalSolidList"/>
    <dgm:cxn modelId="{8CF6BB95-5BE7-4230-BA35-0E3A08F0A2D9}" type="presParOf" srcId="{97C77977-9255-44FF-9B81-1E69CADC9F91}" destId="{FEFAA48E-97DE-4BD3-AF83-70FA8C266FFF}" srcOrd="3" destOrd="0" presId="urn:microsoft.com/office/officeart/2018/2/layout/IconVerticalSolidList"/>
    <dgm:cxn modelId="{66ABE527-B664-40B2-8BB8-45E04175DD8A}" type="presParOf" srcId="{6031CE77-BC53-47D1-8693-5628CC84BBC3}" destId="{C9102A6E-B162-4297-8575-FAF63A6B4CB2}" srcOrd="1" destOrd="0" presId="urn:microsoft.com/office/officeart/2018/2/layout/IconVerticalSolidList"/>
    <dgm:cxn modelId="{E50C063A-CE7F-4435-BF2D-D7AF157806F2}" type="presParOf" srcId="{6031CE77-BC53-47D1-8693-5628CC84BBC3}" destId="{CB6A32F1-AC12-43A6-A1CB-FD8379F4982C}" srcOrd="2" destOrd="0" presId="urn:microsoft.com/office/officeart/2018/2/layout/IconVerticalSolidList"/>
    <dgm:cxn modelId="{3EF901F6-F07E-4A5E-B458-45ED41F4B822}" type="presParOf" srcId="{CB6A32F1-AC12-43A6-A1CB-FD8379F4982C}" destId="{23052FEB-F05B-4CFA-980A-AE0022AE33DF}" srcOrd="0" destOrd="0" presId="urn:microsoft.com/office/officeart/2018/2/layout/IconVerticalSolidList"/>
    <dgm:cxn modelId="{24EDD8CF-F5F5-46A6-8E4E-A82CF2221105}" type="presParOf" srcId="{CB6A32F1-AC12-43A6-A1CB-FD8379F4982C}" destId="{F065D6EC-5F60-4828-8144-00935A28A71A}" srcOrd="1" destOrd="0" presId="urn:microsoft.com/office/officeart/2018/2/layout/IconVerticalSolidList"/>
    <dgm:cxn modelId="{627CB2BB-88D6-4868-BC75-D82F7EE1AE77}" type="presParOf" srcId="{CB6A32F1-AC12-43A6-A1CB-FD8379F4982C}" destId="{91A1B343-6E2A-4CFE-993F-75892D356367}" srcOrd="2" destOrd="0" presId="urn:microsoft.com/office/officeart/2018/2/layout/IconVerticalSolidList"/>
    <dgm:cxn modelId="{6A06F6B2-742D-4D4B-9C7A-98C9B80154B1}" type="presParOf" srcId="{CB6A32F1-AC12-43A6-A1CB-FD8379F4982C}" destId="{9659F96E-8F66-4C73-97C1-B56C10BE853B}" srcOrd="3" destOrd="0" presId="urn:microsoft.com/office/officeart/2018/2/layout/IconVerticalSolidList"/>
    <dgm:cxn modelId="{3D498D4D-4040-4F9A-BE46-51386C0E8EA0}" type="presParOf" srcId="{6031CE77-BC53-47D1-8693-5628CC84BBC3}" destId="{6F431A6F-BB62-4F30-AD7A-82E4777BFD8E}" srcOrd="3" destOrd="0" presId="urn:microsoft.com/office/officeart/2018/2/layout/IconVerticalSolidList"/>
    <dgm:cxn modelId="{6C4DF50B-283D-4989-BECE-4E8517E5B3EE}" type="presParOf" srcId="{6031CE77-BC53-47D1-8693-5628CC84BBC3}" destId="{B6ECAC15-A13C-4B0A-8684-2D7C6B5EACA9}" srcOrd="4" destOrd="0" presId="urn:microsoft.com/office/officeart/2018/2/layout/IconVerticalSolidList"/>
    <dgm:cxn modelId="{6BBDA142-DA0D-4F51-A540-3A8DED5AD242}" type="presParOf" srcId="{B6ECAC15-A13C-4B0A-8684-2D7C6B5EACA9}" destId="{F3D6A928-0351-4C84-9AA5-2449656C3B48}" srcOrd="0" destOrd="0" presId="urn:microsoft.com/office/officeart/2018/2/layout/IconVerticalSolidList"/>
    <dgm:cxn modelId="{782E4D28-3A45-4D48-A44E-96C74971A62F}" type="presParOf" srcId="{B6ECAC15-A13C-4B0A-8684-2D7C6B5EACA9}" destId="{4CBF8B9F-E056-4F2E-948B-23FFF1D6BCC3}" srcOrd="1" destOrd="0" presId="urn:microsoft.com/office/officeart/2018/2/layout/IconVerticalSolidList"/>
    <dgm:cxn modelId="{0B5B3429-0727-44BC-B1FB-9AF38D02D759}" type="presParOf" srcId="{B6ECAC15-A13C-4B0A-8684-2D7C6B5EACA9}" destId="{3A4EE299-C33B-4C28-A27C-A181E6F39821}" srcOrd="2" destOrd="0" presId="urn:microsoft.com/office/officeart/2018/2/layout/IconVerticalSolidList"/>
    <dgm:cxn modelId="{17F8E0E3-84EB-4587-98A2-55AEDABE3EA5}" type="presParOf" srcId="{B6ECAC15-A13C-4B0A-8684-2D7C6B5EACA9}" destId="{FE168267-323E-42A6-842D-8899C3435733}" srcOrd="3" destOrd="0" presId="urn:microsoft.com/office/officeart/2018/2/layout/IconVerticalSolidList"/>
    <dgm:cxn modelId="{1C09C290-5F87-403D-8DA0-0F6F80A85AEB}" type="presParOf" srcId="{6031CE77-BC53-47D1-8693-5628CC84BBC3}" destId="{011EAAD3-7324-487C-AD95-ACE4DAC822F2}" srcOrd="5" destOrd="0" presId="urn:microsoft.com/office/officeart/2018/2/layout/IconVerticalSolidList"/>
    <dgm:cxn modelId="{3A1004F5-B3FC-40B6-95B4-A28BF5411198}" type="presParOf" srcId="{6031CE77-BC53-47D1-8693-5628CC84BBC3}" destId="{89EA2E9C-6385-491E-83A4-35E83C2862C8}" srcOrd="6" destOrd="0" presId="urn:microsoft.com/office/officeart/2018/2/layout/IconVerticalSolidList"/>
    <dgm:cxn modelId="{02982C15-E42E-4A73-AC08-62931358A4EA}" type="presParOf" srcId="{89EA2E9C-6385-491E-83A4-35E83C2862C8}" destId="{E0534230-1DD8-4883-8D9D-AD1966ECAABE}" srcOrd="0" destOrd="0" presId="urn:microsoft.com/office/officeart/2018/2/layout/IconVerticalSolidList"/>
    <dgm:cxn modelId="{D5543C7F-7080-43A7-9E58-CAC336A4D31A}" type="presParOf" srcId="{89EA2E9C-6385-491E-83A4-35E83C2862C8}" destId="{5C6A0739-1F79-4851-86AD-82B529D04048}" srcOrd="1" destOrd="0" presId="urn:microsoft.com/office/officeart/2018/2/layout/IconVerticalSolidList"/>
    <dgm:cxn modelId="{A87840A1-05D2-4BA5-8D0E-C74F6D1EE142}" type="presParOf" srcId="{89EA2E9C-6385-491E-83A4-35E83C2862C8}" destId="{75CAF302-EDC6-4954-8ABE-B4C612D65959}" srcOrd="2" destOrd="0" presId="urn:microsoft.com/office/officeart/2018/2/layout/IconVerticalSolidList"/>
    <dgm:cxn modelId="{398FAC37-B6D9-4AE4-837C-486A55774D0D}" type="presParOf" srcId="{89EA2E9C-6385-491E-83A4-35E83C2862C8}" destId="{FA968F69-3C92-431D-A55D-70E1CFF4E1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C30B2-4571-46F8-A9FD-F21E85DD5545}">
      <dsp:nvSpPr>
        <dsp:cNvPr id="0" name=""/>
        <dsp:cNvSpPr/>
      </dsp:nvSpPr>
      <dsp:spPr>
        <a:xfrm rot="5400000">
          <a:off x="2032131" y="724370"/>
          <a:ext cx="4312657" cy="394208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Text tokenization, stop word removal, punctuation stripping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Added feature: article length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TF-IDF vectorization for modeling </a:t>
          </a:r>
        </a:p>
      </dsp:txBody>
      <dsp:txXfrm rot="-5400000">
        <a:off x="2217419" y="731518"/>
        <a:ext cx="3749644" cy="3927785"/>
      </dsp:txXfrm>
    </dsp:sp>
    <dsp:sp modelId="{2B379AE9-396D-41FB-A8DD-A5ACEF3FC993}">
      <dsp:nvSpPr>
        <dsp:cNvPr id="0" name=""/>
        <dsp:cNvSpPr/>
      </dsp:nvSpPr>
      <dsp:spPr>
        <a:xfrm>
          <a:off x="0" y="0"/>
          <a:ext cx="2217420" cy="53908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Preparation</a:t>
          </a:r>
          <a:endParaRPr lang="en-US" sz="2400" kern="1200"/>
        </a:p>
      </dsp:txBody>
      <dsp:txXfrm>
        <a:off x="108246" y="108246"/>
        <a:ext cx="2000928" cy="5174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C4240-8D22-4F38-886E-6C0EC5F41A0E}">
      <dsp:nvSpPr>
        <dsp:cNvPr id="0" name=""/>
        <dsp:cNvSpPr/>
      </dsp:nvSpPr>
      <dsp:spPr>
        <a:xfrm>
          <a:off x="0" y="708"/>
          <a:ext cx="7315200" cy="16585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E679D-E02A-4D32-BCA2-EBFBD9339E08}">
      <dsp:nvSpPr>
        <dsp:cNvPr id="0" name=""/>
        <dsp:cNvSpPr/>
      </dsp:nvSpPr>
      <dsp:spPr>
        <a:xfrm>
          <a:off x="501719" y="373888"/>
          <a:ext cx="912217" cy="9122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F3C66-516E-4396-9EED-83180668880E}">
      <dsp:nvSpPr>
        <dsp:cNvPr id="0" name=""/>
        <dsp:cNvSpPr/>
      </dsp:nvSpPr>
      <dsp:spPr>
        <a:xfrm>
          <a:off x="1915657" y="708"/>
          <a:ext cx="5399542" cy="1658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Detecting satire/opinion-based articles</a:t>
          </a:r>
        </a:p>
      </dsp:txBody>
      <dsp:txXfrm>
        <a:off x="1915657" y="708"/>
        <a:ext cx="5399542" cy="1658577"/>
      </dsp:txXfrm>
    </dsp:sp>
    <dsp:sp modelId="{D0DF4DD3-8E56-4C91-9491-ACFEFE3844B3}">
      <dsp:nvSpPr>
        <dsp:cNvPr id="0" name=""/>
        <dsp:cNvSpPr/>
      </dsp:nvSpPr>
      <dsp:spPr>
        <a:xfrm>
          <a:off x="0" y="2073931"/>
          <a:ext cx="7315200" cy="16585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BC974-1053-4B07-A2B2-0893368DD2E7}">
      <dsp:nvSpPr>
        <dsp:cNvPr id="0" name=""/>
        <dsp:cNvSpPr/>
      </dsp:nvSpPr>
      <dsp:spPr>
        <a:xfrm>
          <a:off x="501719" y="2447111"/>
          <a:ext cx="912217" cy="9122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1E125-AA60-4D0D-A235-BE53659375E2}">
      <dsp:nvSpPr>
        <dsp:cNvPr id="0" name=""/>
        <dsp:cNvSpPr/>
      </dsp:nvSpPr>
      <dsp:spPr>
        <a:xfrm>
          <a:off x="1915657" y="2073931"/>
          <a:ext cx="5399542" cy="1658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limited to 2015–2017</a:t>
          </a:r>
        </a:p>
      </dsp:txBody>
      <dsp:txXfrm>
        <a:off x="1915657" y="2073931"/>
        <a:ext cx="5399542" cy="1658577"/>
      </dsp:txXfrm>
    </dsp:sp>
    <dsp:sp modelId="{4B849662-EFFF-4905-A98E-A8948DCEF3E5}">
      <dsp:nvSpPr>
        <dsp:cNvPr id="0" name=""/>
        <dsp:cNvSpPr/>
      </dsp:nvSpPr>
      <dsp:spPr>
        <a:xfrm>
          <a:off x="0" y="4147153"/>
          <a:ext cx="7315200" cy="16585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79C33-BC30-4854-A830-B9FCDA54189F}">
      <dsp:nvSpPr>
        <dsp:cNvPr id="0" name=""/>
        <dsp:cNvSpPr/>
      </dsp:nvSpPr>
      <dsp:spPr>
        <a:xfrm>
          <a:off x="501719" y="4520333"/>
          <a:ext cx="912217" cy="9122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A4512-D158-438E-A2E1-6A586AA5B441}">
      <dsp:nvSpPr>
        <dsp:cNvPr id="0" name=""/>
        <dsp:cNvSpPr/>
      </dsp:nvSpPr>
      <dsp:spPr>
        <a:xfrm>
          <a:off x="1915657" y="4147153"/>
          <a:ext cx="5399542" cy="1658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533" tIns="175533" rIns="175533" bIns="1755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Bias and evolving misinformation patterns </a:t>
          </a:r>
        </a:p>
      </dsp:txBody>
      <dsp:txXfrm>
        <a:off x="1915657" y="4147153"/>
        <a:ext cx="5399542" cy="16585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8D671-EEA4-4A0A-90BB-BE6C56C8A851}">
      <dsp:nvSpPr>
        <dsp:cNvPr id="0" name=""/>
        <dsp:cNvSpPr/>
      </dsp:nvSpPr>
      <dsp:spPr>
        <a:xfrm>
          <a:off x="0" y="30871"/>
          <a:ext cx="5681662" cy="11372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Recommendations</a:t>
          </a:r>
          <a:endParaRPr lang="en-US" sz="2400" kern="1200" dirty="0"/>
        </a:p>
      </dsp:txBody>
      <dsp:txXfrm>
        <a:off x="55515" y="86386"/>
        <a:ext cx="5570632" cy="1026209"/>
      </dsp:txXfrm>
    </dsp:sp>
    <dsp:sp modelId="{06D72E28-E9B4-4124-9F2C-F21E673A3014}">
      <dsp:nvSpPr>
        <dsp:cNvPr id="0" name=""/>
        <dsp:cNvSpPr/>
      </dsp:nvSpPr>
      <dsp:spPr>
        <a:xfrm>
          <a:off x="0" y="1237231"/>
          <a:ext cx="5681662" cy="11372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Retrain regularly with updated data</a:t>
          </a:r>
        </a:p>
      </dsp:txBody>
      <dsp:txXfrm>
        <a:off x="55515" y="1292746"/>
        <a:ext cx="5570632" cy="1026209"/>
      </dsp:txXfrm>
    </dsp:sp>
    <dsp:sp modelId="{5AC9A894-F78A-4D5D-BA31-819E062EB011}">
      <dsp:nvSpPr>
        <dsp:cNvPr id="0" name=""/>
        <dsp:cNvSpPr/>
      </dsp:nvSpPr>
      <dsp:spPr>
        <a:xfrm>
          <a:off x="0" y="2443591"/>
          <a:ext cx="5681662" cy="11372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 metadata (author/source credibility)</a:t>
          </a:r>
        </a:p>
      </dsp:txBody>
      <dsp:txXfrm>
        <a:off x="55515" y="2499106"/>
        <a:ext cx="5570632" cy="1026209"/>
      </dsp:txXfrm>
    </dsp:sp>
    <dsp:sp modelId="{49212E9A-CFCE-4EA0-A7D8-B75948B9CE23}">
      <dsp:nvSpPr>
        <dsp:cNvPr id="0" name=""/>
        <dsp:cNvSpPr/>
      </dsp:nvSpPr>
      <dsp:spPr>
        <a:xfrm>
          <a:off x="0" y="3649951"/>
          <a:ext cx="5681662" cy="11372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Introduce user feedback loop </a:t>
          </a:r>
        </a:p>
      </dsp:txBody>
      <dsp:txXfrm>
        <a:off x="55515" y="3705466"/>
        <a:ext cx="5570632" cy="1026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1A959-DE78-493A-ADA4-0D2EE63BD872}">
      <dsp:nvSpPr>
        <dsp:cNvPr id="0" name=""/>
        <dsp:cNvSpPr/>
      </dsp:nvSpPr>
      <dsp:spPr>
        <a:xfrm>
          <a:off x="0" y="2291"/>
          <a:ext cx="6291618" cy="11615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AFCDF-7243-4099-A628-906F8FEB9D88}">
      <dsp:nvSpPr>
        <dsp:cNvPr id="0" name=""/>
        <dsp:cNvSpPr/>
      </dsp:nvSpPr>
      <dsp:spPr>
        <a:xfrm>
          <a:off x="351379" y="263648"/>
          <a:ext cx="638871" cy="638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AA48E-97DE-4BD3-AF83-70FA8C266FFF}">
      <dsp:nvSpPr>
        <dsp:cNvPr id="0" name=""/>
        <dsp:cNvSpPr/>
      </dsp:nvSpPr>
      <dsp:spPr>
        <a:xfrm>
          <a:off x="1341630" y="2291"/>
          <a:ext cx="4949987" cy="1161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34" tIns="122934" rIns="122934" bIns="12293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Implementation Plan</a:t>
          </a:r>
          <a:endParaRPr lang="en-US" sz="2200" kern="1200"/>
        </a:p>
      </dsp:txBody>
      <dsp:txXfrm>
        <a:off x="1341630" y="2291"/>
        <a:ext cx="4949987" cy="1161584"/>
      </dsp:txXfrm>
    </dsp:sp>
    <dsp:sp modelId="{23052FEB-F05B-4CFA-980A-AE0022AE33DF}">
      <dsp:nvSpPr>
        <dsp:cNvPr id="0" name=""/>
        <dsp:cNvSpPr/>
      </dsp:nvSpPr>
      <dsp:spPr>
        <a:xfrm>
          <a:off x="0" y="1454273"/>
          <a:ext cx="6291618" cy="11615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D6EC-5F60-4828-8144-00935A28A71A}">
      <dsp:nvSpPr>
        <dsp:cNvPr id="0" name=""/>
        <dsp:cNvSpPr/>
      </dsp:nvSpPr>
      <dsp:spPr>
        <a:xfrm>
          <a:off x="351379" y="1715629"/>
          <a:ext cx="638871" cy="6388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9F96E-8F66-4C73-97C1-B56C10BE853B}">
      <dsp:nvSpPr>
        <dsp:cNvPr id="0" name=""/>
        <dsp:cNvSpPr/>
      </dsp:nvSpPr>
      <dsp:spPr>
        <a:xfrm>
          <a:off x="1341630" y="1454273"/>
          <a:ext cx="4949987" cy="1161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34" tIns="122934" rIns="122934" bIns="12293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Finalize model and deploy in cloud</a:t>
          </a:r>
        </a:p>
      </dsp:txBody>
      <dsp:txXfrm>
        <a:off x="1341630" y="1454273"/>
        <a:ext cx="4949987" cy="1161584"/>
      </dsp:txXfrm>
    </dsp:sp>
    <dsp:sp modelId="{F3D6A928-0351-4C84-9AA5-2449656C3B48}">
      <dsp:nvSpPr>
        <dsp:cNvPr id="0" name=""/>
        <dsp:cNvSpPr/>
      </dsp:nvSpPr>
      <dsp:spPr>
        <a:xfrm>
          <a:off x="0" y="2906254"/>
          <a:ext cx="6291618" cy="11615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F8B9F-E056-4F2E-948B-23FFF1D6BCC3}">
      <dsp:nvSpPr>
        <dsp:cNvPr id="0" name=""/>
        <dsp:cNvSpPr/>
      </dsp:nvSpPr>
      <dsp:spPr>
        <a:xfrm>
          <a:off x="351379" y="3167610"/>
          <a:ext cx="638871" cy="6388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68267-323E-42A6-842D-8899C3435733}">
      <dsp:nvSpPr>
        <dsp:cNvPr id="0" name=""/>
        <dsp:cNvSpPr/>
      </dsp:nvSpPr>
      <dsp:spPr>
        <a:xfrm>
          <a:off x="1341630" y="2906254"/>
          <a:ext cx="4949987" cy="1161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34" tIns="122934" rIns="122934" bIns="12293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Monitor performance and user feedback</a:t>
          </a:r>
        </a:p>
      </dsp:txBody>
      <dsp:txXfrm>
        <a:off x="1341630" y="2906254"/>
        <a:ext cx="4949987" cy="1161584"/>
      </dsp:txXfrm>
    </dsp:sp>
    <dsp:sp modelId="{E0534230-1DD8-4883-8D9D-AD1966ECAABE}">
      <dsp:nvSpPr>
        <dsp:cNvPr id="0" name=""/>
        <dsp:cNvSpPr/>
      </dsp:nvSpPr>
      <dsp:spPr>
        <a:xfrm>
          <a:off x="0" y="4358235"/>
          <a:ext cx="6291618" cy="11615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A0739-1F79-4851-86AD-82B529D04048}">
      <dsp:nvSpPr>
        <dsp:cNvPr id="0" name=""/>
        <dsp:cNvSpPr/>
      </dsp:nvSpPr>
      <dsp:spPr>
        <a:xfrm>
          <a:off x="351379" y="4619591"/>
          <a:ext cx="638871" cy="6388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68F69-3C92-431D-A55D-70E1CFF4E112}">
      <dsp:nvSpPr>
        <dsp:cNvPr id="0" name=""/>
        <dsp:cNvSpPr/>
      </dsp:nvSpPr>
      <dsp:spPr>
        <a:xfrm>
          <a:off x="1341630" y="4358235"/>
          <a:ext cx="4949987" cy="1161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34" tIns="122934" rIns="122934" bIns="12293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Schedule regular retraining </a:t>
          </a:r>
        </a:p>
      </dsp:txBody>
      <dsp:txXfrm>
        <a:off x="1341630" y="4358235"/>
        <a:ext cx="4949987" cy="1161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/>
          <a:p>
            <a:r>
              <a:rPr lang="en-US" sz="4000" dirty="0"/>
              <a:t>Fake News Detection Using Machine Learning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A Data Science Approach to Combat Misinformation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Presented by Vasavi </a:t>
            </a:r>
            <a:r>
              <a:rPr lang="en-US" err="1"/>
              <a:t>Kullanakoppal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27C01-AD62-A521-E0FA-A1719A2E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2212705"/>
          </a:xfrm>
        </p:spPr>
        <p:txBody>
          <a:bodyPr anchor="ctr">
            <a:normAutofit/>
          </a:bodyPr>
          <a:lstStyle/>
          <a:p>
            <a:r>
              <a:rPr lang="en-US" sz="3200" b="1" dirty="0"/>
              <a:t>Classification Report</a:t>
            </a:r>
            <a:r>
              <a:rPr lang="en-US" sz="3200" dirty="0"/>
              <a:t> </a:t>
            </a:r>
            <a:r>
              <a:rPr lang="en-US" sz="3200" b="1" dirty="0"/>
              <a:t>and </a:t>
            </a:r>
            <a:r>
              <a:rPr lang="en-US" sz="3200" b="1" dirty="0" err="1"/>
              <a:t>ROc</a:t>
            </a:r>
            <a:br>
              <a:rPr lang="en-US" sz="1500" b="1" dirty="0"/>
            </a:br>
            <a:endParaRPr lang="en-US" sz="1500" b="1"/>
          </a:p>
          <a:p>
            <a:r>
              <a:rPr lang="en-US" sz="1600" dirty="0"/>
              <a:t>Accuracy: 98%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Precision/Recall: 0.98 for both Fake and </a:t>
            </a:r>
            <a:r>
              <a:rPr lang="en-US" sz="1600" dirty="0" err="1"/>
              <a:t>ReaL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AUC = 1.00 (perfect class separability)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1FAA8-5091-4885-C9FD-48A68344A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7" y="2904668"/>
            <a:ext cx="7324155" cy="2215556"/>
          </a:xfrm>
          <a:noFill/>
        </p:spPr>
      </p:pic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762F4386-E523-DDB8-50E6-FE02F7B14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302" y="2815732"/>
            <a:ext cx="3138923" cy="239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41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/>
          <a:p>
            <a:r>
              <a:rPr lang="en-US" b="1" dirty="0"/>
              <a:t>Conclusion</a:t>
            </a:r>
            <a:endParaRPr lang="en-US" dirty="0"/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957" b="-1"/>
          <a:stretch>
            <a:fillRect/>
          </a:stretch>
        </p:blipFill>
        <p:spPr>
          <a:xfrm>
            <a:off x="358140" y="333756"/>
            <a:ext cx="5740908" cy="6190488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/>
          </a:p>
          <a:p>
            <a:pPr marL="285750" indent="-285750">
              <a:buFont typeface="Symbol"/>
              <a:buChar char="•"/>
            </a:pPr>
            <a:r>
              <a:rPr lang="en-US" dirty="0">
                <a:latin typeface="Lora"/>
              </a:rPr>
              <a:t>Model performs exceptionally well on all metrics</a:t>
            </a:r>
          </a:p>
          <a:p>
            <a:pPr marL="285750" indent="-285750">
              <a:buFont typeface="Symbol"/>
              <a:buChar char="•"/>
            </a:pPr>
            <a:r>
              <a:rPr lang="en-US" dirty="0">
                <a:latin typeface="Lora"/>
              </a:rPr>
              <a:t>Robust, scalable, and practical for real-world use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1954-D4C5-09BB-702A-59C2B521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1" y="2345594"/>
            <a:ext cx="3721776" cy="19551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 dirty="0"/>
              <a:t>Challenges &amp; Limitations</a:t>
            </a:r>
            <a:endParaRPr lang="en-US" sz="4000" dirty="0"/>
          </a:p>
          <a:p>
            <a:pPr marL="285750" indent="-285750">
              <a:buFont typeface="Symbol"/>
              <a:buChar char="•"/>
            </a:pPr>
            <a:endParaRPr lang="en-US"/>
          </a:p>
          <a:p>
            <a:endParaRPr lang="en-US" dirty="0"/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DBF980D4-7749-C39B-9390-971CE08B78B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3891499"/>
              </p:ext>
            </p:extLst>
          </p:nvPr>
        </p:nvGraphicFramePr>
        <p:xfrm>
          <a:off x="4504268" y="549274"/>
          <a:ext cx="7315200" cy="580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81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4236-FA61-6991-681D-8DC6B575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97" y="1645898"/>
            <a:ext cx="4566387" cy="4604706"/>
          </a:xfrm>
        </p:spPr>
        <p:txBody>
          <a:bodyPr anchor="t">
            <a:normAutofit/>
          </a:bodyPr>
          <a:lstStyle/>
          <a:p>
            <a:br>
              <a:rPr lang="en-US" sz="3200" b="1" dirty="0"/>
            </a:br>
            <a:r>
              <a:rPr lang="en-US" sz="4000" b="1" dirty="0"/>
              <a:t>Future Applications</a:t>
            </a:r>
            <a:br>
              <a:rPr lang="en-US" sz="3200" b="1" dirty="0"/>
            </a:br>
            <a:endParaRPr lang="en-US" sz="3200" b="1" dirty="0"/>
          </a:p>
          <a:p>
            <a:pPr marL="285750" indent="-285750">
              <a:buFont typeface="Symbol"/>
              <a:buChar char="•"/>
            </a:pPr>
            <a:r>
              <a:rPr lang="en-US" sz="1600" dirty="0"/>
              <a:t>Real-time classification tools (browser plugins, CMS)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Symbol"/>
              <a:buChar char="•"/>
            </a:pPr>
            <a:r>
              <a:rPr lang="en-US" sz="1600" dirty="0"/>
              <a:t>Educational applications and fact-checking integration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Symbol"/>
              <a:buChar char="•"/>
            </a:pPr>
            <a:r>
              <a:rPr lang="en-US" sz="1600" dirty="0"/>
              <a:t>Multilingual expansion</a:t>
            </a:r>
            <a:r>
              <a:rPr lang="en-US" sz="2000" dirty="0"/>
              <a:t> </a:t>
            </a:r>
          </a:p>
          <a:p>
            <a:endParaRPr lang="en-US" sz="2800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C22F05E-C618-49C0-C507-211393448AD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84169267"/>
              </p:ext>
            </p:extLst>
          </p:nvPr>
        </p:nvGraphicFramePr>
        <p:xfrm>
          <a:off x="5519738" y="1538288"/>
          <a:ext cx="5681662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419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693A-22B6-B723-DFBE-C12C1FFC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17" y="1162788"/>
            <a:ext cx="5024000" cy="4730177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Ethical Considerations</a:t>
            </a:r>
            <a:br>
              <a:rPr lang="en-US" b="1" dirty="0"/>
            </a:br>
            <a:endParaRPr lang="en-US"/>
          </a:p>
          <a:p>
            <a:pPr marL="285750" indent="-285750">
              <a:buFont typeface="Symbol"/>
              <a:buChar char="•"/>
            </a:pPr>
            <a:r>
              <a:rPr lang="en-US" sz="1600" dirty="0"/>
              <a:t>Avoid misuse and over-censorship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Symbol"/>
              <a:buChar char="•"/>
            </a:pPr>
            <a:r>
              <a:rPr lang="en-US" sz="1600" dirty="0"/>
              <a:t>Transparency and fairness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Symbol"/>
              <a:buChar char="•"/>
            </a:pPr>
            <a:r>
              <a:rPr lang="en-US" sz="1600" dirty="0"/>
              <a:t>Compliance with privacy regulations </a:t>
            </a:r>
          </a:p>
          <a:p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A068BFD-467C-8CD1-A114-9E4F44F97C4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27655175"/>
              </p:ext>
            </p:extLst>
          </p:nvPr>
        </p:nvGraphicFramePr>
        <p:xfrm>
          <a:off x="5175283" y="810856"/>
          <a:ext cx="6291618" cy="552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1107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6D2149-E191-487C-BB12-F0E3E0B3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393" y="209182"/>
            <a:ext cx="8456185" cy="10085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FAQ – Audience Questions</a:t>
            </a:r>
            <a:r>
              <a:rPr lang="en-US" dirty="0">
                <a:ea typeface="+mj-lt"/>
                <a:cs typeface="+mj-lt"/>
              </a:rPr>
              <a:t>  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2F24E-6397-2F9C-DFBB-D6D1ECDE7AAB}"/>
              </a:ext>
            </a:extLst>
          </p:cNvPr>
          <p:cNvSpPr txBox="1"/>
          <p:nvPr/>
        </p:nvSpPr>
        <p:spPr>
          <a:xfrm>
            <a:off x="612647" y="1333025"/>
            <a:ext cx="8979349" cy="549254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Accuracy in real-time?</a:t>
            </a:r>
            <a:r>
              <a:rPr lang="en-US" sz="1600" dirty="0">
                <a:latin typeface="Lora"/>
              </a:rPr>
              <a:t> Around 98%, comparable to test data. ​</a:t>
            </a: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Can it detect satire?</a:t>
            </a:r>
            <a:r>
              <a:rPr lang="en-US" sz="1600" dirty="0">
                <a:latin typeface="Lora"/>
              </a:rPr>
              <a:t> No, satire mimics real news and needs separate training. ​</a:t>
            </a: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Retraining?</a:t>
            </a:r>
            <a:r>
              <a:rPr lang="en-US" sz="1600" dirty="0">
                <a:latin typeface="Lora"/>
              </a:rPr>
              <a:t> Recommended every 6–12 months. ​</a:t>
            </a: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Bias?</a:t>
            </a:r>
            <a:r>
              <a:rPr lang="en-US" sz="1600" dirty="0">
                <a:latin typeface="Lora"/>
              </a:rPr>
              <a:t> Possible if the data is unbalanced; mitigated via audits. ​</a:t>
            </a: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Key features?</a:t>
            </a:r>
            <a:r>
              <a:rPr lang="en-US" sz="1600" dirty="0">
                <a:latin typeface="Lora"/>
              </a:rPr>
              <a:t> TF-IDF scores, sensational words, article length. ​</a:t>
            </a: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Gamed or bypassed?</a:t>
            </a:r>
            <a:r>
              <a:rPr lang="en-US" sz="1600" dirty="0">
                <a:latin typeface="Lora"/>
              </a:rPr>
              <a:t> Yes, but mitigated by updates and adversarial defenses. ​</a:t>
            </a: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Multilingual support?</a:t>
            </a:r>
            <a:r>
              <a:rPr lang="en-US" sz="1600" dirty="0">
                <a:latin typeface="Lora"/>
              </a:rPr>
              <a:t> Currently English-only; other languages need new data. ​</a:t>
            </a: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Prediction transparency?</a:t>
            </a:r>
            <a:r>
              <a:rPr lang="en-US" sz="1600" dirty="0">
                <a:latin typeface="Lora"/>
              </a:rPr>
              <a:t> Yes, with LIME/SHAP tools. ​</a:t>
            </a: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Ethical safeguards?</a:t>
            </a:r>
            <a:r>
              <a:rPr lang="en-US" sz="1600" dirty="0">
                <a:latin typeface="Lora"/>
              </a:rPr>
              <a:t> Bias audits, transparency, GDPR compliance. ​</a:t>
            </a:r>
            <a:endParaRPr lang="en-US" sz="1600" dirty="0">
              <a:latin typeface="Lora"/>
              <a:cs typeface="Poppins Light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 b="1" dirty="0">
                <a:latin typeface="Lora"/>
              </a:rPr>
              <a:t>Scalability?</a:t>
            </a:r>
            <a:r>
              <a:rPr lang="en-US" sz="1600" dirty="0">
                <a:latin typeface="Lora"/>
              </a:rPr>
              <a:t> Very high—can be cloud-deployed and containerized.</a:t>
            </a:r>
            <a:endParaRPr lang="en-US" sz="1600" dirty="0">
              <a:latin typeface="Lora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18666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4106A1-644D-473E-392B-7C5D66209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902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679840"/>
            <a:ext cx="4367374" cy="318392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sz="4000" b="1" dirty="0">
                <a:ea typeface="+mj-lt"/>
                <a:cs typeface="+mj-lt"/>
              </a:rPr>
              <a:t>Introduction </a:t>
            </a:r>
            <a:br>
              <a:rPr lang="en-US" sz="2400" b="1" dirty="0">
                <a:ea typeface="+mj-lt"/>
                <a:cs typeface="+mj-lt"/>
              </a:rPr>
            </a:br>
            <a:r>
              <a:rPr lang="en-US" sz="1400" dirty="0">
                <a:latin typeface="Lora"/>
                <a:ea typeface="+mj-lt"/>
                <a:cs typeface="+mj-lt"/>
              </a:rPr>
              <a:t>- Misinformation is eroding public trust and influencing decisions.</a:t>
            </a:r>
            <a:br>
              <a:rPr lang="en-US" sz="1400" dirty="0">
                <a:latin typeface="Lora"/>
                <a:ea typeface="+mj-lt"/>
                <a:cs typeface="+mj-lt"/>
              </a:rPr>
            </a:br>
            <a:r>
              <a:rPr lang="en-US" sz="1400" dirty="0">
                <a:latin typeface="Lora"/>
                <a:ea typeface="+mj-lt"/>
                <a:cs typeface="+mj-lt"/>
              </a:rPr>
              <a:t>- Manual fact-checking is not scalable.</a:t>
            </a:r>
            <a:endParaRPr lang="en-US" sz="1400">
              <a:latin typeface="Lora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3882933"/>
            <a:ext cx="3968858" cy="2067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3200" b="1" dirty="0">
                <a:latin typeface="Lora"/>
              </a:rPr>
              <a:t>GOAL</a:t>
            </a:r>
            <a:r>
              <a:rPr lang="en-US" sz="3200" dirty="0">
                <a:latin typeface="Lora"/>
              </a:rPr>
              <a:t> </a:t>
            </a:r>
            <a:endParaRPr lang="en-US" sz="3200" b="1" dirty="0">
              <a:latin typeface="Lora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cap="all" spc="50" dirty="0">
                <a:latin typeface="Lora"/>
                <a:ea typeface="+mj-lt"/>
                <a:cs typeface="+mj-lt"/>
              </a:rPr>
              <a:t>Build an automated system using ML to detect fake news. </a:t>
            </a:r>
            <a:endParaRPr lang="en-US" cap="all" spc="50">
              <a:latin typeface="Lora"/>
              <a:ea typeface="+mj-lt"/>
              <a:cs typeface="+mj-lt"/>
            </a:endParaRPr>
          </a:p>
          <a:p>
            <a:pPr marL="0" indent="0">
              <a:buNone/>
            </a:pPr>
            <a:endParaRPr lang="en-US" b="1" dirty="0">
              <a:cs typeface="Poppins Light"/>
            </a:endParaRPr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/>
          <a:p>
            <a:r>
              <a:rPr lang="en-US" b="1"/>
              <a:t>Background and Motivation</a:t>
            </a:r>
            <a:endParaRPr lang="en-US" dirty="0"/>
          </a:p>
        </p:txBody>
      </p:sp>
      <p:pic>
        <p:nvPicPr>
          <p:cNvPr id="11" name="Picture Placeholder 10" descr="A white paper figure in the air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3" r="-1" b="-1"/>
          <a:stretch>
            <a:fillRect/>
          </a:stretch>
        </p:blipFill>
        <p:spPr>
          <a:xfrm>
            <a:off x="358140" y="333756"/>
            <a:ext cx="5740908" cy="6190488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</a:pPr>
            <a:endParaRPr lang="en-US" sz="1900" b="1" dirty="0">
              <a:latin typeface="Lora"/>
            </a:endParaRPr>
          </a:p>
          <a:p>
            <a:pPr marL="285750" indent="-285750">
              <a:lnSpc>
                <a:spcPct val="130000"/>
              </a:lnSpc>
              <a:buFont typeface="Symbol"/>
              <a:buChar char="•"/>
            </a:pPr>
            <a:r>
              <a:rPr lang="en-US" sz="1900" dirty="0">
                <a:latin typeface="Lora"/>
              </a:rPr>
              <a:t>Social media has accelerated news spread.</a:t>
            </a:r>
          </a:p>
          <a:p>
            <a:pPr marL="285750" indent="-285750">
              <a:lnSpc>
                <a:spcPct val="130000"/>
              </a:lnSpc>
              <a:buFont typeface="Symbol"/>
              <a:buChar char="•"/>
            </a:pPr>
            <a:r>
              <a:rPr lang="en-US" sz="1900" dirty="0">
                <a:latin typeface="Lora"/>
              </a:rPr>
              <a:t>Fake news became a focus during the 2016 U.S. election.</a:t>
            </a:r>
          </a:p>
          <a:p>
            <a:pPr marL="285750" indent="-285750">
              <a:lnSpc>
                <a:spcPct val="130000"/>
              </a:lnSpc>
              <a:buFont typeface="Symbol"/>
              <a:buChar char="•"/>
            </a:pPr>
            <a:r>
              <a:rPr lang="en-US" sz="1900" dirty="0">
                <a:latin typeface="Lora"/>
              </a:rPr>
              <a:t>Need for scalable, trustworthy detection methods. </a:t>
            </a:r>
          </a:p>
          <a:p>
            <a:pPr>
              <a:lnSpc>
                <a:spcPct val="130000"/>
              </a:lnSpc>
            </a:pPr>
            <a:endParaRPr lang="en-US" sz="1900"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6" y="1713380"/>
            <a:ext cx="5234052" cy="3274499"/>
          </a:xfrm>
        </p:spPr>
        <p:txBody>
          <a:bodyPr anchor="t">
            <a:normAutofit/>
          </a:bodyPr>
          <a:lstStyle/>
          <a:p>
            <a:r>
              <a:rPr lang="en-US" b="1" dirty="0"/>
              <a:t>Dataset Overview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1600" dirty="0"/>
              <a:t>-   Labeled news articles (Fake = 0, Real = 1)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Calibri"/>
              <a:buChar char="-"/>
            </a:pPr>
            <a:r>
              <a:rPr lang="en-US" sz="1600" dirty="0"/>
              <a:t>Fields: text, label, </a:t>
            </a:r>
            <a:r>
              <a:rPr lang="en-US" sz="1600" dirty="0" err="1"/>
              <a:t>publication_date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Calibri"/>
              <a:buChar char="-"/>
            </a:pPr>
            <a:r>
              <a:rPr lang="en-US" sz="1600" dirty="0"/>
              <a:t>Cleaned and preprocessed text</a:t>
            </a:r>
            <a:r>
              <a:rPr lang="en-US" sz="2800" dirty="0"/>
              <a:t> </a:t>
            </a:r>
          </a:p>
          <a:p>
            <a:pPr>
              <a:spcBef>
                <a:spcPts val="1000"/>
              </a:spcBef>
            </a:pPr>
            <a:endParaRPr lang="en-US" sz="280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3E57E18-95D4-1287-0E90-AE7DBAC44DB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3890568"/>
              </p:ext>
            </p:extLst>
          </p:nvPr>
        </p:nvGraphicFramePr>
        <p:xfrm>
          <a:off x="5522913" y="877456"/>
          <a:ext cx="6159500" cy="539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543" y="849317"/>
            <a:ext cx="7894679" cy="12457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 dirty="0"/>
              <a:t>EDA/ </a:t>
            </a:r>
            <a:r>
              <a:rPr lang="en-US" sz="4000" b="1" dirty="0">
                <a:ea typeface="+mj-lt"/>
                <a:cs typeface="+mj-lt"/>
              </a:rPr>
              <a:t>Data Visualizations</a:t>
            </a:r>
            <a:endParaRPr lang="en-US" sz="4000">
              <a:ea typeface="+mj-lt"/>
              <a:cs typeface="+mj-lt"/>
            </a:endParaRPr>
          </a:p>
          <a:p>
            <a:endParaRPr lang="en-US" sz="4000" dirty="0"/>
          </a:p>
          <a:p>
            <a:endParaRPr lang="en-US" sz="40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8BC63D-1BB7-E293-AE57-F2E7C0A3C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4439" y="3346077"/>
            <a:ext cx="3595634" cy="1523819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cap="all" dirty="0">
                <a:latin typeface="Lora"/>
              </a:rPr>
              <a:t>Balanced distribution of Fake vs. Real</a:t>
            </a:r>
            <a:endParaRPr lang="en-US" dirty="0">
              <a:latin typeface="Lora"/>
            </a:endParaRPr>
          </a:p>
          <a:p>
            <a:pPr marL="285750" indent="-285750">
              <a:lnSpc>
                <a:spcPct val="80000"/>
              </a:lnSpc>
              <a:spcBef>
                <a:spcPct val="0"/>
              </a:spcBef>
              <a:buFont typeface="Symbol,Sans-Serif"/>
              <a:buChar char="•"/>
            </a:pPr>
            <a:endParaRPr lang="en-US" sz="1500" cap="all" dirty="0">
              <a:latin typeface="Lora"/>
            </a:endParaRPr>
          </a:p>
        </p:txBody>
      </p:sp>
      <p:pic>
        <p:nvPicPr>
          <p:cNvPr id="8" name="Picture Placeholder 7" descr="A graph showing a number of blue squares&#10;&#10;AI-generated content may be incorrect.">
            <a:extLst>
              <a:ext uri="{FF2B5EF4-FFF2-40B4-BE49-F238E27FC236}">
                <a16:creationId xmlns:a16="http://schemas.microsoft.com/office/drawing/2014/main" id="{053EDAC0-9899-1D01-CE48-F8475BDF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5134708" y="2239129"/>
            <a:ext cx="6440258" cy="3566885"/>
          </a:xfrm>
          <a:noFill/>
        </p:spPr>
      </p:pic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7358-72DD-AAFE-2868-4488541B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659998"/>
          </a:xfrm>
        </p:spPr>
        <p:txBody>
          <a:bodyPr/>
          <a:lstStyle/>
          <a:p>
            <a:r>
              <a:rPr lang="en-US" sz="1500" dirty="0"/>
              <a:t>Fake articles tend to be shorter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F496B-1657-3244-5FDF-BA24DD69A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74947" y="457299"/>
            <a:ext cx="3595634" cy="649562"/>
          </a:xfr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Symbol,Sans-Serif"/>
              <a:buChar char="•"/>
            </a:pPr>
            <a:endParaRPr lang="en-US" sz="1500" cap="all" dirty="0">
              <a:latin typeface="Lora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500" cap="all" dirty="0">
                <a:latin typeface="Lora"/>
              </a:rPr>
              <a:t>Peak article activity in 2016 </a:t>
            </a:r>
            <a:endParaRPr lang="en-US" dirty="0">
              <a:cs typeface="Poppins Light"/>
            </a:endParaRPr>
          </a:p>
        </p:txBody>
      </p:sp>
      <p:pic>
        <p:nvPicPr>
          <p:cNvPr id="5" name="Content Placeholder 4" descr="A graph of a number of words&#10;&#10;AI-generated content may be incorrect.">
            <a:extLst>
              <a:ext uri="{FF2B5EF4-FFF2-40B4-BE49-F238E27FC236}">
                <a16:creationId xmlns:a16="http://schemas.microsoft.com/office/drawing/2014/main" id="{0E76FF04-C218-F1E1-140B-E236397B3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52" y="1248665"/>
            <a:ext cx="5474235" cy="4114800"/>
          </a:xfrm>
        </p:spPr>
      </p:pic>
      <p:pic>
        <p:nvPicPr>
          <p:cNvPr id="6" name="Picture 5" descr="A graph of a column&#10;&#10;AI-generated content may be incorrect.">
            <a:extLst>
              <a:ext uri="{FF2B5EF4-FFF2-40B4-BE49-F238E27FC236}">
                <a16:creationId xmlns:a16="http://schemas.microsoft.com/office/drawing/2014/main" id="{F5CC6599-F692-96DD-50DE-D131B4C8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361" y="1518313"/>
            <a:ext cx="4482620" cy="35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5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Modeling Approach</a:t>
            </a:r>
            <a:br>
              <a:rPr lang="en-US" sz="4100" b="1" dirty="0"/>
            </a:br>
            <a:endParaRPr lang="en-US" sz="4100" b="1" dirty="0"/>
          </a:p>
          <a:p>
            <a:pPr marL="285750" indent="-285750">
              <a:buFont typeface="Symbol"/>
              <a:buChar char="•"/>
            </a:pPr>
            <a:r>
              <a:rPr lang="en-US" sz="2000" dirty="0"/>
              <a:t>Supervised learning (train-test split: 80/20)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Symbol"/>
              <a:buChar char="•"/>
            </a:pPr>
            <a:r>
              <a:rPr lang="en-US" sz="2000" dirty="0"/>
              <a:t>Algorithms: Logistic Regression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Symbol"/>
              <a:buChar char="•"/>
            </a:pPr>
            <a:r>
              <a:rPr lang="en-US" sz="2000" dirty="0"/>
              <a:t>TF-IDF as input features </a:t>
            </a:r>
            <a:endParaRPr lang="en-US" dirty="0"/>
          </a:p>
          <a:p>
            <a:endParaRPr lang="en-US" sz="4100"/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9553AE2-3B3E-0825-261D-BF9F85F3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071" y="1441837"/>
            <a:ext cx="3776328" cy="1579929"/>
          </a:xfrm>
        </p:spPr>
        <p:txBody>
          <a:bodyPr/>
          <a:lstStyle/>
          <a:p>
            <a:r>
              <a:rPr lang="en-US" sz="4000" b="1" dirty="0">
                <a:ea typeface="+mj-lt"/>
                <a:cs typeface="+mj-lt"/>
              </a:rPr>
              <a:t>Evaluation Metrics</a:t>
            </a:r>
            <a:endParaRPr lang="en-US" sz="4000" dirty="0">
              <a:ea typeface="+mj-lt"/>
              <a:cs typeface="+mj-lt"/>
            </a:endParaRPr>
          </a:p>
        </p:txBody>
      </p:sp>
      <p:pic>
        <p:nvPicPr>
          <p:cNvPr id="15" name="Picture 14" descr="A wall painted with an arrow and a dartboard">
            <a:extLst>
              <a:ext uri="{FF2B5EF4-FFF2-40B4-BE49-F238E27FC236}">
                <a16:creationId xmlns:a16="http://schemas.microsoft.com/office/drawing/2014/main" id="{C3250763-B83D-A96B-6676-714FE9BD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40" r="-9" b="-9"/>
          <a:stretch>
            <a:fillRect/>
          </a:stretch>
        </p:blipFill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B8CF-9E22-6779-27CB-25347B9558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 dirty="0">
              <a:cs typeface="Poppins Light"/>
            </a:endParaRPr>
          </a:p>
          <a:p>
            <a:pPr marL="285750" indent="-285750">
              <a:buFont typeface="Symbol"/>
              <a:buChar char="•"/>
            </a:pPr>
            <a:r>
              <a:rPr lang="en-US" dirty="0">
                <a:latin typeface="Lora"/>
              </a:rPr>
              <a:t>Accuracy, Precision, Recall, F1-score, ROC-AUC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Font typeface="Symbol"/>
              <a:buChar char="•"/>
            </a:pPr>
            <a:r>
              <a:rPr lang="en-US" dirty="0">
                <a:latin typeface="Lora"/>
              </a:rPr>
              <a:t>Balanced performance across both classes </a:t>
            </a:r>
            <a:endParaRPr lang="en-US" dirty="0">
              <a:latin typeface="Lora"/>
              <a:cs typeface="Poppins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125" y="2279498"/>
            <a:ext cx="4308234" cy="1963851"/>
          </a:xfrm>
        </p:spPr>
        <p:txBody>
          <a:bodyPr/>
          <a:lstStyle/>
          <a:p>
            <a:r>
              <a:rPr lang="en-US" sz="4000" b="1" dirty="0">
                <a:latin typeface="Lora"/>
              </a:rPr>
              <a:t>Confusion </a:t>
            </a:r>
            <a:br>
              <a:rPr lang="en-US" sz="4000" b="1" dirty="0">
                <a:latin typeface="Lora"/>
              </a:rPr>
            </a:br>
            <a:r>
              <a:rPr lang="en-US" sz="4000" b="1" dirty="0">
                <a:latin typeface="Lora"/>
              </a:rPr>
              <a:t>Matrix</a:t>
            </a:r>
            <a:endParaRPr lang="en-US" sz="4000" dirty="0">
              <a:latin typeface="Lora"/>
            </a:endParaRPr>
          </a:p>
          <a:p>
            <a:endParaRPr lang="en-US" dirty="0"/>
          </a:p>
        </p:txBody>
      </p:sp>
      <p:pic>
        <p:nvPicPr>
          <p:cNvPr id="5" name="Picture 4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268A487B-5F06-461D-7F1B-75D4A23A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91" y="1014537"/>
            <a:ext cx="5576101" cy="45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Gradient Circle</vt:lpstr>
      <vt:lpstr>Fake News Detection Using Machine Learning  A Data Science Approach to Combat Misinformation</vt:lpstr>
      <vt:lpstr>Introduction  - Misinformation is eroding public trust and influencing decisions. - Manual fact-checking is not scalable.</vt:lpstr>
      <vt:lpstr>Background and Motivation</vt:lpstr>
      <vt:lpstr>Dataset Overview   -   Labeled news articles (Fake = 0, Real = 1)  Fields: text, label, publication_date  Cleaned and preprocessed text  </vt:lpstr>
      <vt:lpstr>EDA/ Data Visualizations  </vt:lpstr>
      <vt:lpstr>Fake articles tend to be shorter</vt:lpstr>
      <vt:lpstr>Modeling Approach  Supervised learning (train-test split: 80/20)  Algorithms: Logistic Regression  TF-IDF as input features  </vt:lpstr>
      <vt:lpstr>Evaluation Metrics</vt:lpstr>
      <vt:lpstr>Confusion  Matrix </vt:lpstr>
      <vt:lpstr>Classification Report and ROc  Accuracy: 98%  Precision/Recall: 0.98 for both Fake and ReaL  AUC = 1.00 (perfect class separability) </vt:lpstr>
      <vt:lpstr>Conclusion</vt:lpstr>
      <vt:lpstr>Challenges &amp; Limitations  </vt:lpstr>
      <vt:lpstr> Future Applications  Real-time classification tools (browser plugins, CMS)  Educational applications and fact-checking integration  Multilingual expansion  </vt:lpstr>
      <vt:lpstr>Ethical Considerations  Avoid misuse and over-censorship  Transparency and fairness  Compliance with privacy regulations  </vt:lpstr>
      <vt:lpstr>FAQ – Audience Questions  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434</cp:revision>
  <dcterms:created xsi:type="dcterms:W3CDTF">2025-06-22T16:01:50Z</dcterms:created>
  <dcterms:modified xsi:type="dcterms:W3CDTF">2025-06-26T00:52:48Z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